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Override6.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Override7.xml" ContentType="application/vnd.openxmlformats-officedocument.themeOverrid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7.xml" ContentType="application/vnd.openxmlformats-officedocument.theme+xml"/>
  <Override PartName="/ppt/theme/themeOverride8.xml" ContentType="application/vnd.openxmlformats-officedocument.themeOverrid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8.xml" ContentType="application/vnd.openxmlformats-officedocument.theme+xml"/>
  <Override PartName="/ppt/theme/themeOverride9.xml" ContentType="application/vnd.openxmlformats-officedocument.themeOverrid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theme/themeOverride10.xml" ContentType="application/vnd.openxmlformats-officedocument.themeOverrid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0.xml" ContentType="application/vnd.openxmlformats-officedocument.theme+xml"/>
  <Override PartName="/ppt/theme/themeOverride11.xml" ContentType="application/vnd.openxmlformats-officedocument.themeOverrid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theme/themeOverride12.xml" ContentType="application/vnd.openxmlformats-officedocument.themeOverrid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2.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3.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4.xml" ContentType="application/vnd.openxmlformats-officedocument.theme+xml"/>
  <Override PartName="/ppt/theme/themeOverride13.xml" ContentType="application/vnd.openxmlformats-officedocument.themeOverrid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5.xml" ContentType="application/vnd.openxmlformats-officedocument.theme+xml"/>
  <Override PartName="/ppt/theme/themeOverride14.xml" ContentType="application/vnd.openxmlformats-officedocument.themeOverrid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8.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0.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1.xml" ContentType="application/vnd.openxmlformats-officedocument.theme+xml"/>
  <Override PartName="/ppt/theme/themeOverride15.xml" ContentType="application/vnd.openxmlformats-officedocument.themeOverrid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32.xml" ContentType="application/vnd.openxmlformats-officedocument.theme+xml"/>
  <Override PartName="/ppt/theme/themeOverride16.xml" ContentType="application/vnd.openxmlformats-officedocument.themeOverrid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3.xml" ContentType="application/vnd.openxmlformats-officedocument.theme+xml"/>
  <Override PartName="/ppt/theme/themeOverride17.xml" ContentType="application/vnd.openxmlformats-officedocument.themeOverrid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4.xml" ContentType="application/vnd.openxmlformats-officedocument.theme+xml"/>
  <Override PartName="/ppt/theme/themeOverride18.xml" ContentType="application/vnd.openxmlformats-officedocument.themeOverrid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35.xml" ContentType="application/vnd.openxmlformats-officedocument.theme+xml"/>
  <Override PartName="/ppt/theme/themeOverride19.xml" ContentType="application/vnd.openxmlformats-officedocument.themeOverrid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6.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37.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8.xml" ContentType="application/vnd.openxmlformats-officedocument.theme+xml"/>
  <Override PartName="/ppt/theme/themeOverride20.xml" ContentType="application/vnd.openxmlformats-officedocument.themeOverrid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9.xml" ContentType="application/vnd.openxmlformats-officedocument.theme+xml"/>
  <Override PartName="/ppt/theme/themeOverride21.xml" ContentType="application/vnd.openxmlformats-officedocument.themeOverrid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40.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1.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42.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43.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9" r:id="rId1"/>
    <p:sldMasterId id="2147483892" r:id="rId2"/>
    <p:sldMasterId id="2147484024" r:id="rId3"/>
    <p:sldMasterId id="2147484039" r:id="rId4"/>
    <p:sldMasterId id="2147484051" r:id="rId5"/>
    <p:sldMasterId id="2147484063" r:id="rId6"/>
    <p:sldMasterId id="2147484075" r:id="rId7"/>
    <p:sldMasterId id="2147484087" r:id="rId8"/>
    <p:sldMasterId id="2147484100" r:id="rId9"/>
    <p:sldMasterId id="2147484114" r:id="rId10"/>
    <p:sldMasterId id="2147484126" r:id="rId11"/>
    <p:sldMasterId id="2147484138" r:id="rId12"/>
    <p:sldMasterId id="2147484150" r:id="rId13"/>
    <p:sldMasterId id="2147484162" r:id="rId14"/>
    <p:sldMasterId id="2147484174" r:id="rId15"/>
    <p:sldMasterId id="2147484186" r:id="rId16"/>
    <p:sldMasterId id="2147484603" r:id="rId17"/>
    <p:sldMasterId id="2147484618" r:id="rId18"/>
    <p:sldMasterId id="2147484630" r:id="rId19"/>
    <p:sldMasterId id="2147484642" r:id="rId20"/>
    <p:sldMasterId id="2147484654" r:id="rId21"/>
    <p:sldMasterId id="2147484666" r:id="rId22"/>
    <p:sldMasterId id="2147484669" r:id="rId23"/>
    <p:sldMasterId id="2147484684" r:id="rId24"/>
    <p:sldMasterId id="2147484696" r:id="rId25"/>
    <p:sldMasterId id="2147484708" r:id="rId26"/>
    <p:sldMasterId id="2147484720" r:id="rId27"/>
    <p:sldMasterId id="2147484732" r:id="rId28"/>
    <p:sldMasterId id="2147484744" r:id="rId29"/>
    <p:sldMasterId id="2147484756" r:id="rId30"/>
    <p:sldMasterId id="2147484768" r:id="rId31"/>
    <p:sldMasterId id="2147484783" r:id="rId32"/>
    <p:sldMasterId id="2147484795" r:id="rId33"/>
    <p:sldMasterId id="2147484807" r:id="rId34"/>
    <p:sldMasterId id="2147484819" r:id="rId35"/>
    <p:sldMasterId id="2147484831" r:id="rId36"/>
    <p:sldMasterId id="2147484834" r:id="rId37"/>
    <p:sldMasterId id="2147484849" r:id="rId38"/>
    <p:sldMasterId id="2147484861" r:id="rId39"/>
    <p:sldMasterId id="2147484873" r:id="rId40"/>
    <p:sldMasterId id="2147484885" r:id="rId41"/>
    <p:sldMasterId id="2147484897" r:id="rId42"/>
    <p:sldMasterId id="2147484909" r:id="rId43"/>
    <p:sldMasterId id="2147484921" r:id="rId44"/>
  </p:sldMasterIdLst>
  <p:notesMasterIdLst>
    <p:notesMasterId r:id="rId96"/>
  </p:notesMasterIdLst>
  <p:sldIdLst>
    <p:sldId id="256" r:id="rId45"/>
    <p:sldId id="272" r:id="rId46"/>
    <p:sldId id="311" r:id="rId47"/>
    <p:sldId id="310" r:id="rId48"/>
    <p:sldId id="312" r:id="rId49"/>
    <p:sldId id="313" r:id="rId50"/>
    <p:sldId id="314" r:id="rId51"/>
    <p:sldId id="315" r:id="rId52"/>
    <p:sldId id="316" r:id="rId53"/>
    <p:sldId id="266" r:id="rId54"/>
    <p:sldId id="267" r:id="rId55"/>
    <p:sldId id="268" r:id="rId56"/>
    <p:sldId id="270" r:id="rId57"/>
    <p:sldId id="271"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2" r:id="rId77"/>
    <p:sldId id="293" r:id="rId78"/>
    <p:sldId id="294" r:id="rId79"/>
    <p:sldId id="295" r:id="rId80"/>
    <p:sldId id="296" r:id="rId81"/>
    <p:sldId id="299" r:id="rId82"/>
    <p:sldId id="297" r:id="rId83"/>
    <p:sldId id="298" r:id="rId84"/>
    <p:sldId id="300" r:id="rId85"/>
    <p:sldId id="301" r:id="rId86"/>
    <p:sldId id="302" r:id="rId87"/>
    <p:sldId id="303" r:id="rId88"/>
    <p:sldId id="304" r:id="rId89"/>
    <p:sldId id="305" r:id="rId90"/>
    <p:sldId id="306" r:id="rId91"/>
    <p:sldId id="307" r:id="rId92"/>
    <p:sldId id="308" r:id="rId93"/>
    <p:sldId id="309" r:id="rId94"/>
    <p:sldId id="317" r:id="rId95"/>
  </p:sldIdLst>
  <p:sldSz cx="9144000" cy="6858000" type="screen4x3"/>
  <p:notesSz cx="6858000" cy="9144000"/>
  <p:defaultTextStyle>
    <a:defPPr>
      <a:defRPr lang="vi-VN"/>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EF4EC"/>
    <a:srgbClr val="E7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86" autoAdjust="0"/>
  </p:normalViewPr>
  <p:slideViewPr>
    <p:cSldViewPr>
      <p:cViewPr varScale="1">
        <p:scale>
          <a:sx n="74" d="100"/>
          <a:sy n="74" d="100"/>
        </p:scale>
        <p:origin x="1642"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3.xml"/><Relationship Id="rId50" Type="http://schemas.openxmlformats.org/officeDocument/2006/relationships/slide" Target="slides/slide6.xml"/><Relationship Id="rId55" Type="http://schemas.openxmlformats.org/officeDocument/2006/relationships/slide" Target="slides/slide11.xml"/><Relationship Id="rId63" Type="http://schemas.openxmlformats.org/officeDocument/2006/relationships/slide" Target="slides/slide19.xml"/><Relationship Id="rId68" Type="http://schemas.openxmlformats.org/officeDocument/2006/relationships/slide" Target="slides/slide24.xml"/><Relationship Id="rId76" Type="http://schemas.openxmlformats.org/officeDocument/2006/relationships/slide" Target="slides/slide32.xml"/><Relationship Id="rId84" Type="http://schemas.openxmlformats.org/officeDocument/2006/relationships/slide" Target="slides/slide40.xml"/><Relationship Id="rId89" Type="http://schemas.openxmlformats.org/officeDocument/2006/relationships/slide" Target="slides/slide45.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1.xml"/><Relationship Id="rId53" Type="http://schemas.openxmlformats.org/officeDocument/2006/relationships/slide" Target="slides/slide9.xml"/><Relationship Id="rId58" Type="http://schemas.openxmlformats.org/officeDocument/2006/relationships/slide" Target="slides/slide14.xml"/><Relationship Id="rId66" Type="http://schemas.openxmlformats.org/officeDocument/2006/relationships/slide" Target="slides/slide22.xml"/><Relationship Id="rId74" Type="http://schemas.openxmlformats.org/officeDocument/2006/relationships/slide" Target="slides/slide30.xml"/><Relationship Id="rId79" Type="http://schemas.openxmlformats.org/officeDocument/2006/relationships/slide" Target="slides/slide35.xml"/><Relationship Id="rId87" Type="http://schemas.openxmlformats.org/officeDocument/2006/relationships/slide" Target="slides/slide43.xml"/><Relationship Id="rId5" Type="http://schemas.openxmlformats.org/officeDocument/2006/relationships/slideMaster" Target="slideMasters/slideMaster5.xml"/><Relationship Id="rId61" Type="http://schemas.openxmlformats.org/officeDocument/2006/relationships/slide" Target="slides/slide17.xml"/><Relationship Id="rId82" Type="http://schemas.openxmlformats.org/officeDocument/2006/relationships/slide" Target="slides/slide38.xml"/><Relationship Id="rId90" Type="http://schemas.openxmlformats.org/officeDocument/2006/relationships/slide" Target="slides/slide46.xml"/><Relationship Id="rId95" Type="http://schemas.openxmlformats.org/officeDocument/2006/relationships/slide" Target="slides/slide5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slide" Target="slides/slide20.xml"/><Relationship Id="rId69" Type="http://schemas.openxmlformats.org/officeDocument/2006/relationships/slide" Target="slides/slide25.xml"/><Relationship Id="rId77" Type="http://schemas.openxmlformats.org/officeDocument/2006/relationships/slide" Target="slides/slide33.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7.xml"/><Relationship Id="rId72" Type="http://schemas.openxmlformats.org/officeDocument/2006/relationships/slide" Target="slides/slide28.xml"/><Relationship Id="rId80" Type="http://schemas.openxmlformats.org/officeDocument/2006/relationships/slide" Target="slides/slide36.xml"/><Relationship Id="rId85" Type="http://schemas.openxmlformats.org/officeDocument/2006/relationships/slide" Target="slides/slide41.xml"/><Relationship Id="rId93" Type="http://schemas.openxmlformats.org/officeDocument/2006/relationships/slide" Target="slides/slide49.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slide" Target="slides/slide2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0.xml"/><Relationship Id="rId62" Type="http://schemas.openxmlformats.org/officeDocument/2006/relationships/slide" Target="slides/slide18.xml"/><Relationship Id="rId70" Type="http://schemas.openxmlformats.org/officeDocument/2006/relationships/slide" Target="slides/slide26.xml"/><Relationship Id="rId75" Type="http://schemas.openxmlformats.org/officeDocument/2006/relationships/slide" Target="slides/slide31.xml"/><Relationship Id="rId83" Type="http://schemas.openxmlformats.org/officeDocument/2006/relationships/slide" Target="slides/slide39.xml"/><Relationship Id="rId88" Type="http://schemas.openxmlformats.org/officeDocument/2006/relationships/slide" Target="slides/slide44.xml"/><Relationship Id="rId91" Type="http://schemas.openxmlformats.org/officeDocument/2006/relationships/slide" Target="slides/slide4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5.xml"/><Relationship Id="rId5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slide" Target="slides/slide50.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8.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5.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8.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ja-JP" altLang="ja-JP"/>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DF70F576-6376-488D-8B25-36D37F272102}" type="datetimeFigureOut">
              <a:rPr lang="vi-VN" altLang="ja-JP"/>
              <a:pPr/>
              <a:t>14/06/2018</a:t>
            </a:fld>
            <a:endParaRPr lang="vi-VN"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vi-VN" altLang="ja-JP"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ja-JP" altLang="ja-JP"/>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21A0610-7E05-4102-BB5A-51419C0E74E4}" type="slidenum">
              <a:rPr lang="vi-VN" altLang="ja-JP"/>
              <a:pPr/>
              <a:t>‹#›</a:t>
            </a:fld>
            <a:endParaRPr lang="vi-VN" altLang="ja-JP"/>
          </a:p>
        </p:txBody>
      </p:sp>
    </p:spTree>
    <p:extLst>
      <p:ext uri="{BB962C8B-B14F-4D97-AF65-F5344CB8AC3E}">
        <p14:creationId xmlns:p14="http://schemas.microsoft.com/office/powerpoint/2010/main" val="1406706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ja-JP" smtClean="0">
              <a:latin typeface="Arial" panose="020B0604020202020204" pitchFamily="34" charset="0"/>
            </a:endParaRPr>
          </a:p>
        </p:txBody>
      </p:sp>
    </p:spTree>
    <p:extLst>
      <p:ext uri="{BB962C8B-B14F-4D97-AF65-F5344CB8AC3E}">
        <p14:creationId xmlns:p14="http://schemas.microsoft.com/office/powerpoint/2010/main" val="305473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http://www.agilemodeling.com/artifacts/uiFlowDiagram.htm</a:t>
            </a:r>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A754DA-8391-419A-9E45-E8741D2BDD0A}" type="slidenum">
              <a:rPr lang="vi-VN" altLang="ja-JP"/>
              <a:pPr eaLnBrk="1" hangingPunct="1"/>
              <a:t>4</a:t>
            </a:fld>
            <a:endParaRPr lang="vi-VN" altLang="ja-JP"/>
          </a:p>
        </p:txBody>
      </p:sp>
    </p:spTree>
    <p:extLst>
      <p:ext uri="{BB962C8B-B14F-4D97-AF65-F5344CB8AC3E}">
        <p14:creationId xmlns:p14="http://schemas.microsoft.com/office/powerpoint/2010/main" val="304476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http://micheljansen.org/projects/discoverijssel/screen-flow-diagram</a:t>
            </a:r>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78B9AC-6198-4117-9B05-8763831BB310}" type="slidenum">
              <a:rPr lang="vi-VN" altLang="ja-JP"/>
              <a:pPr eaLnBrk="1" hangingPunct="1"/>
              <a:t>5</a:t>
            </a:fld>
            <a:endParaRPr lang="vi-VN" altLang="ja-JP"/>
          </a:p>
        </p:txBody>
      </p:sp>
    </p:spTree>
    <p:extLst>
      <p:ext uri="{BB962C8B-B14F-4D97-AF65-F5344CB8AC3E}">
        <p14:creationId xmlns:p14="http://schemas.microsoft.com/office/powerpoint/2010/main" val="259869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http://emr.deviantart.com/art/screen-flow-diagram-174903222</a:t>
            </a:r>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C69A20-CA9A-49F7-93AE-56BBA414BA20}" type="slidenum">
              <a:rPr lang="vi-VN" altLang="ja-JP"/>
              <a:pPr eaLnBrk="1" hangingPunct="1"/>
              <a:t>6</a:t>
            </a:fld>
            <a:endParaRPr lang="vi-VN" altLang="ja-JP"/>
          </a:p>
        </p:txBody>
      </p:sp>
    </p:spTree>
    <p:extLst>
      <p:ext uri="{BB962C8B-B14F-4D97-AF65-F5344CB8AC3E}">
        <p14:creationId xmlns:p14="http://schemas.microsoft.com/office/powerpoint/2010/main" val="217975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http://www.ifml.org/</a:t>
            </a:r>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C6E2DE-A222-43B9-AF67-6F05A8E73417}" type="slidenum">
              <a:rPr lang="vi-VN" altLang="ja-JP"/>
              <a:pPr eaLnBrk="1" hangingPunct="1"/>
              <a:t>7</a:t>
            </a:fld>
            <a:endParaRPr lang="vi-VN" altLang="ja-JP"/>
          </a:p>
        </p:txBody>
      </p:sp>
    </p:spTree>
    <p:extLst>
      <p:ext uri="{BB962C8B-B14F-4D97-AF65-F5344CB8AC3E}">
        <p14:creationId xmlns:p14="http://schemas.microsoft.com/office/powerpoint/2010/main" val="352852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http://www.ifml.org/</a:t>
            </a:r>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DF5A1AC-79CE-4C69-A99A-C0DBFD9C9554}" type="slidenum">
              <a:rPr lang="vi-VN" altLang="ja-JP"/>
              <a:pPr eaLnBrk="1" hangingPunct="1"/>
              <a:t>8</a:t>
            </a:fld>
            <a:endParaRPr lang="vi-VN" altLang="ja-JP"/>
          </a:p>
        </p:txBody>
      </p:sp>
    </p:spTree>
    <p:extLst>
      <p:ext uri="{BB962C8B-B14F-4D97-AF65-F5344CB8AC3E}">
        <p14:creationId xmlns:p14="http://schemas.microsoft.com/office/powerpoint/2010/main" val="77134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19B54F-39FA-49DD-A98D-B95025756AF3}" type="slidenum">
              <a:rPr lang="vi-VN" altLang="ja-JP"/>
              <a:pPr eaLnBrk="1" hangingPunct="1"/>
              <a:t>44</a:t>
            </a:fld>
            <a:endParaRPr lang="vi-VN" altLang="ja-JP"/>
          </a:p>
        </p:txBody>
      </p:sp>
    </p:spTree>
    <p:extLst>
      <p:ext uri="{BB962C8B-B14F-4D97-AF65-F5344CB8AC3E}">
        <p14:creationId xmlns:p14="http://schemas.microsoft.com/office/powerpoint/2010/main" val="247117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7.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8.xml"/><Relationship Id="rId1" Type="http://schemas.openxmlformats.org/officeDocument/2006/relationships/themeOverride" Target="../theme/themeOverride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9.xml"/><Relationship Id="rId1" Type="http://schemas.openxmlformats.org/officeDocument/2006/relationships/themeOverride" Target="../theme/themeOverride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0.xml"/><Relationship Id="rId1" Type="http://schemas.openxmlformats.org/officeDocument/2006/relationships/themeOverride" Target="../theme/themeOverride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1.xml"/><Relationship Id="rId1" Type="http://schemas.openxmlformats.org/officeDocument/2006/relationships/themeOverride" Target="../theme/themeOverride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24.xml"/><Relationship Id="rId1" Type="http://schemas.openxmlformats.org/officeDocument/2006/relationships/themeOverride" Target="../theme/themeOverride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25.xml"/><Relationship Id="rId1" Type="http://schemas.openxmlformats.org/officeDocument/2006/relationships/themeOverride" Target="../theme/themeOverride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8.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1.xml"/><Relationship Id="rId1" Type="http://schemas.openxmlformats.org/officeDocument/2006/relationships/themeOverride" Target="../theme/themeOverride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2.xml"/><Relationship Id="rId1" Type="http://schemas.openxmlformats.org/officeDocument/2006/relationships/themeOverride" Target="../theme/themeOverride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3.xml"/><Relationship Id="rId1" Type="http://schemas.openxmlformats.org/officeDocument/2006/relationships/themeOverride" Target="../theme/themeOverride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4.xml"/><Relationship Id="rId1" Type="http://schemas.openxmlformats.org/officeDocument/2006/relationships/themeOverride" Target="../theme/themeOverride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5.xml"/><Relationship Id="rId1" Type="http://schemas.openxmlformats.org/officeDocument/2006/relationships/themeOverride" Target="../theme/themeOverride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2" Type="http://schemas.openxmlformats.org/officeDocument/2006/relationships/slideMaster" Target="../slideMasters/slideMaster38.xml"/><Relationship Id="rId1" Type="http://schemas.openxmlformats.org/officeDocument/2006/relationships/themeOverride" Target="../theme/themeOverride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2" Type="http://schemas.openxmlformats.org/officeDocument/2006/relationships/slideMaster" Target="../slideMasters/slideMaster39.xml"/><Relationship Id="rId1" Type="http://schemas.openxmlformats.org/officeDocument/2006/relationships/themeOverride" Target="../theme/themeOverride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2.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5B1AA11A-CF41-42DE-8950-792A008D3EB3}" type="slidenum">
              <a:rPr lang="en-US" altLang="ja-JP"/>
              <a:pPr/>
              <a:t>‹#›</a:t>
            </a:fld>
            <a:endParaRPr lang="en-US" altLang="ja-JP"/>
          </a:p>
        </p:txBody>
      </p:sp>
    </p:spTree>
    <p:extLst>
      <p:ext uri="{BB962C8B-B14F-4D97-AF65-F5344CB8AC3E}">
        <p14:creationId xmlns:p14="http://schemas.microsoft.com/office/powerpoint/2010/main" val="364071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AF3F7701-DAC7-4C9C-8DE6-F2F8471C0263}" type="slidenum">
              <a:rPr lang="en-US" altLang="ja-JP"/>
              <a:pPr/>
              <a:t>‹#›</a:t>
            </a:fld>
            <a:endParaRPr lang="en-US" altLang="ja-JP"/>
          </a:p>
        </p:txBody>
      </p:sp>
    </p:spTree>
    <p:extLst>
      <p:ext uri="{BB962C8B-B14F-4D97-AF65-F5344CB8AC3E}">
        <p14:creationId xmlns:p14="http://schemas.microsoft.com/office/powerpoint/2010/main" val="20979817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A0EE7A9-EC17-43C2-889E-8FEACA02005A}" type="slidenum">
              <a:rPr lang="en-US" altLang="ja-JP"/>
              <a:pPr/>
              <a:t>‹#›</a:t>
            </a:fld>
            <a:endParaRPr lang="en-US" altLang="ja-JP"/>
          </a:p>
        </p:txBody>
      </p:sp>
    </p:spTree>
    <p:extLst>
      <p:ext uri="{BB962C8B-B14F-4D97-AF65-F5344CB8AC3E}">
        <p14:creationId xmlns:p14="http://schemas.microsoft.com/office/powerpoint/2010/main" val="764413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EE4B2068-E40E-445A-A51C-CC0AA12E8445}" type="slidenum">
              <a:rPr lang="en-US" altLang="ja-JP"/>
              <a:pPr/>
              <a:t>‹#›</a:t>
            </a:fld>
            <a:endParaRPr lang="en-US" altLang="ja-JP"/>
          </a:p>
        </p:txBody>
      </p:sp>
    </p:spTree>
    <p:extLst>
      <p:ext uri="{BB962C8B-B14F-4D97-AF65-F5344CB8AC3E}">
        <p14:creationId xmlns:p14="http://schemas.microsoft.com/office/powerpoint/2010/main" val="34301670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B1A96F4-5267-4714-9093-27079A564F70}" type="slidenum">
              <a:rPr lang="en-US" altLang="ja-JP"/>
              <a:pPr/>
              <a:t>‹#›</a:t>
            </a:fld>
            <a:endParaRPr lang="en-US" altLang="ja-JP"/>
          </a:p>
        </p:txBody>
      </p:sp>
    </p:spTree>
    <p:extLst>
      <p:ext uri="{BB962C8B-B14F-4D97-AF65-F5344CB8AC3E}">
        <p14:creationId xmlns:p14="http://schemas.microsoft.com/office/powerpoint/2010/main" val="39655117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A07A8E5-F1BF-442E-A722-29110EE3D3D7}" type="slidenum">
              <a:rPr lang="en-US" altLang="ja-JP"/>
              <a:pPr/>
              <a:t>‹#›</a:t>
            </a:fld>
            <a:endParaRPr lang="en-US" altLang="ja-JP"/>
          </a:p>
        </p:txBody>
      </p:sp>
    </p:spTree>
    <p:extLst>
      <p:ext uri="{BB962C8B-B14F-4D97-AF65-F5344CB8AC3E}">
        <p14:creationId xmlns:p14="http://schemas.microsoft.com/office/powerpoint/2010/main" val="39910669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525C8BC9-1AF5-420A-A74A-450CD6123D62}" type="slidenum">
              <a:rPr lang="en-US" altLang="ja-JP"/>
              <a:pPr/>
              <a:t>‹#›</a:t>
            </a:fld>
            <a:endParaRPr lang="en-US" altLang="ja-JP"/>
          </a:p>
        </p:txBody>
      </p:sp>
    </p:spTree>
    <p:extLst>
      <p:ext uri="{BB962C8B-B14F-4D97-AF65-F5344CB8AC3E}">
        <p14:creationId xmlns:p14="http://schemas.microsoft.com/office/powerpoint/2010/main" val="2386800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B6AAC5-4149-4AB5-8431-E1B454613FEA}" type="slidenum">
              <a:rPr lang="en-US" altLang="ja-JP"/>
              <a:pPr/>
              <a:t>‹#›</a:t>
            </a:fld>
            <a:endParaRPr lang="en-US" altLang="ja-JP"/>
          </a:p>
        </p:txBody>
      </p:sp>
    </p:spTree>
    <p:extLst>
      <p:ext uri="{BB962C8B-B14F-4D97-AF65-F5344CB8AC3E}">
        <p14:creationId xmlns:p14="http://schemas.microsoft.com/office/powerpoint/2010/main" val="24807922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24E4986-5B36-449F-BDC7-5CA2D5E0BE11}" type="slidenum">
              <a:rPr lang="en-US" altLang="ja-JP"/>
              <a:pPr/>
              <a:t>‹#›</a:t>
            </a:fld>
            <a:endParaRPr lang="en-US" altLang="ja-JP"/>
          </a:p>
        </p:txBody>
      </p:sp>
    </p:spTree>
    <p:extLst>
      <p:ext uri="{BB962C8B-B14F-4D97-AF65-F5344CB8AC3E}">
        <p14:creationId xmlns:p14="http://schemas.microsoft.com/office/powerpoint/2010/main" val="18550895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585F17EA-C504-4236-A9B0-7525F6B3FFA1}" type="slidenum">
              <a:rPr lang="en-US" altLang="ja-JP"/>
              <a:pPr/>
              <a:t>‹#›</a:t>
            </a:fld>
            <a:endParaRPr lang="en-US" altLang="ja-JP"/>
          </a:p>
        </p:txBody>
      </p:sp>
    </p:spTree>
    <p:extLst>
      <p:ext uri="{BB962C8B-B14F-4D97-AF65-F5344CB8AC3E}">
        <p14:creationId xmlns:p14="http://schemas.microsoft.com/office/powerpoint/2010/main" val="32605897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CA6B8065-159E-444B-86AC-6A0B5E1BF8FC}" type="slidenum">
              <a:rPr lang="en-US" altLang="ja-JP"/>
              <a:pPr/>
              <a:t>‹#›</a:t>
            </a:fld>
            <a:endParaRPr lang="en-US" altLang="ja-JP"/>
          </a:p>
        </p:txBody>
      </p:sp>
    </p:spTree>
    <p:extLst>
      <p:ext uri="{BB962C8B-B14F-4D97-AF65-F5344CB8AC3E}">
        <p14:creationId xmlns:p14="http://schemas.microsoft.com/office/powerpoint/2010/main" val="17729074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A747B249-C9E0-4797-832D-45FC07FF8AC9}" type="slidenum">
              <a:rPr lang="en-US" altLang="ja-JP"/>
              <a:pPr/>
              <a:t>‹#›</a:t>
            </a:fld>
            <a:endParaRPr lang="en-US" altLang="ja-JP"/>
          </a:p>
        </p:txBody>
      </p:sp>
    </p:spTree>
    <p:extLst>
      <p:ext uri="{BB962C8B-B14F-4D97-AF65-F5344CB8AC3E}">
        <p14:creationId xmlns:p14="http://schemas.microsoft.com/office/powerpoint/2010/main" val="3482744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C23002E4-1D1E-41C6-AFA2-7902EDBDB446}" type="slidenum">
              <a:rPr lang="en-US" altLang="ja-JP"/>
              <a:pPr/>
              <a:t>‹#›</a:t>
            </a:fld>
            <a:endParaRPr lang="en-US" altLang="ja-JP"/>
          </a:p>
        </p:txBody>
      </p:sp>
    </p:spTree>
    <p:extLst>
      <p:ext uri="{BB962C8B-B14F-4D97-AF65-F5344CB8AC3E}">
        <p14:creationId xmlns:p14="http://schemas.microsoft.com/office/powerpoint/2010/main" val="2701719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DC41E072-268D-40B9-A42F-C3B25C116664}" type="slidenum">
              <a:rPr lang="en-US" altLang="ja-JP"/>
              <a:pPr/>
              <a:t>‹#›</a:t>
            </a:fld>
            <a:endParaRPr lang="en-US" altLang="ja-JP"/>
          </a:p>
        </p:txBody>
      </p:sp>
    </p:spTree>
    <p:extLst>
      <p:ext uri="{BB962C8B-B14F-4D97-AF65-F5344CB8AC3E}">
        <p14:creationId xmlns:p14="http://schemas.microsoft.com/office/powerpoint/2010/main" val="19967908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A3801390-1F3A-4426-8CDD-06D5EE6CBE6F}" type="slidenum">
              <a:rPr lang="en-US" altLang="ja-JP"/>
              <a:pPr/>
              <a:t>‹#›</a:t>
            </a:fld>
            <a:endParaRPr lang="en-US" altLang="ja-JP"/>
          </a:p>
        </p:txBody>
      </p:sp>
    </p:spTree>
    <p:extLst>
      <p:ext uri="{BB962C8B-B14F-4D97-AF65-F5344CB8AC3E}">
        <p14:creationId xmlns:p14="http://schemas.microsoft.com/office/powerpoint/2010/main" val="6261418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3857376722"/>
      </p:ext>
    </p:extLst>
  </p:cSld>
  <p:clrMapOvr>
    <a:overrideClrMapping bg1="dk2" tx1="lt1" bg2="dk1"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97989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478826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807602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29433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3912034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2261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3749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6770BBE4-65E4-447F-B663-B93BF36F9CF6}" type="slidenum">
              <a:rPr lang="en-US" altLang="ja-JP"/>
              <a:pPr/>
              <a:t>‹#›</a:t>
            </a:fld>
            <a:endParaRPr lang="en-US" altLang="ja-JP"/>
          </a:p>
        </p:txBody>
      </p:sp>
    </p:spTree>
    <p:extLst>
      <p:ext uri="{BB962C8B-B14F-4D97-AF65-F5344CB8AC3E}">
        <p14:creationId xmlns:p14="http://schemas.microsoft.com/office/powerpoint/2010/main" val="38819620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526447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9795725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889657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045297691"/>
      </p:ext>
    </p:extLst>
  </p:cSld>
  <p:clrMapOvr>
    <a:overrideClrMapping bg1="dk2" tx1="lt1" bg2="dk1"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4354516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008510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438314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77190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7224498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1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19200"/>
            <a:ext cx="4038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3810000" y="6553200"/>
            <a:ext cx="2133600" cy="304800"/>
          </a:xfrm>
        </p:spPr>
        <p:txBody>
          <a:bodyPr/>
          <a:lstStyle>
            <a:lvl1pPr>
              <a:defRPr/>
            </a:lvl1pPr>
          </a:lstStyle>
          <a:p>
            <a:fld id="{88926D31-C08A-4748-A416-3EAD0654D897}" type="slidenum">
              <a:rPr lang="vi-VN" altLang="ja-JP"/>
              <a:pPr/>
              <a:t>‹#›</a:t>
            </a:fld>
            <a:endParaRPr lang="vi-VN" altLang="ja-JP"/>
          </a:p>
        </p:txBody>
      </p:sp>
    </p:spTree>
    <p:extLst>
      <p:ext uri="{BB962C8B-B14F-4D97-AF65-F5344CB8AC3E}">
        <p14:creationId xmlns:p14="http://schemas.microsoft.com/office/powerpoint/2010/main" val="5371451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9296857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6860123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58862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724386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318483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4434570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544446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338971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929360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64707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CBC590E-76AF-45F8-8E29-B4FA9EAD0D2D}" type="slidenum">
              <a:rPr lang="en-US" altLang="ja-JP"/>
              <a:pPr/>
              <a:t>‹#›</a:t>
            </a:fld>
            <a:endParaRPr lang="en-US" altLang="ja-JP"/>
          </a:p>
        </p:txBody>
      </p:sp>
    </p:spTree>
    <p:extLst>
      <p:ext uri="{BB962C8B-B14F-4D97-AF65-F5344CB8AC3E}">
        <p14:creationId xmlns:p14="http://schemas.microsoft.com/office/powerpoint/2010/main" val="16739649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65012693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317619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750235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7145133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0652401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22012334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034189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153252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200048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79683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AF1901A-9C8A-4B1F-835A-D317DCF46B49}" type="slidenum">
              <a:rPr lang="en-US" altLang="ja-JP"/>
              <a:pPr/>
              <a:t>‹#›</a:t>
            </a:fld>
            <a:endParaRPr lang="en-US" altLang="ja-JP"/>
          </a:p>
        </p:txBody>
      </p:sp>
    </p:spTree>
    <p:extLst>
      <p:ext uri="{BB962C8B-B14F-4D97-AF65-F5344CB8AC3E}">
        <p14:creationId xmlns:p14="http://schemas.microsoft.com/office/powerpoint/2010/main" val="388269329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0294905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3499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0036706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902514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22555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3663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5"/>
          <p:cNvGraphicFramePr>
            <a:graphicFrameLocks noChangeAspect="1"/>
          </p:cNvGraphicFramePr>
          <p:nvPr userDrawn="1"/>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49220"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7045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CCCF983D-0CF9-455C-95E4-D221EDAD4A74}" type="slidenum">
              <a:rPr lang="en-US" altLang="ja-JP"/>
              <a:pPr/>
              <a:t>‹#›</a:t>
            </a:fld>
            <a:endParaRPr lang="en-US" altLang="ja-JP"/>
          </a:p>
        </p:txBody>
      </p:sp>
    </p:spTree>
    <p:extLst>
      <p:ext uri="{BB962C8B-B14F-4D97-AF65-F5344CB8AC3E}">
        <p14:creationId xmlns:p14="http://schemas.microsoft.com/office/powerpoint/2010/main" val="6214487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FFE473E5-7E24-4FD4-8F9F-2E978A6695D9}" type="slidenum">
              <a:rPr lang="en-US" altLang="ja-JP"/>
              <a:pPr/>
              <a:t>‹#›</a:t>
            </a:fld>
            <a:endParaRPr lang="en-US" altLang="ja-JP"/>
          </a:p>
        </p:txBody>
      </p:sp>
    </p:spTree>
    <p:extLst>
      <p:ext uri="{BB962C8B-B14F-4D97-AF65-F5344CB8AC3E}">
        <p14:creationId xmlns:p14="http://schemas.microsoft.com/office/powerpoint/2010/main" val="4703383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3BF3ED84-D9FF-421E-9803-4F8543FCA2ED}" type="slidenum">
              <a:rPr lang="en-US" altLang="ja-JP"/>
              <a:pPr/>
              <a:t>‹#›</a:t>
            </a:fld>
            <a:endParaRPr lang="en-US" altLang="ja-JP"/>
          </a:p>
        </p:txBody>
      </p:sp>
    </p:spTree>
    <p:extLst>
      <p:ext uri="{BB962C8B-B14F-4D97-AF65-F5344CB8AC3E}">
        <p14:creationId xmlns:p14="http://schemas.microsoft.com/office/powerpoint/2010/main" val="1752397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ED442FF-2DFC-4E5F-9163-12843AEEB476}" type="slidenum">
              <a:rPr lang="en-US" altLang="ja-JP"/>
              <a:pPr/>
              <a:t>‹#›</a:t>
            </a:fld>
            <a:endParaRPr lang="en-US" altLang="ja-JP"/>
          </a:p>
        </p:txBody>
      </p:sp>
    </p:spTree>
    <p:extLst>
      <p:ext uri="{BB962C8B-B14F-4D97-AF65-F5344CB8AC3E}">
        <p14:creationId xmlns:p14="http://schemas.microsoft.com/office/powerpoint/2010/main" val="13983252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677AE550-D0FE-46A3-8833-74BF2CD34958}" type="slidenum">
              <a:rPr lang="en-US" altLang="ja-JP"/>
              <a:pPr/>
              <a:t>‹#›</a:t>
            </a:fld>
            <a:endParaRPr lang="en-US" altLang="ja-JP"/>
          </a:p>
        </p:txBody>
      </p:sp>
    </p:spTree>
    <p:extLst>
      <p:ext uri="{BB962C8B-B14F-4D97-AF65-F5344CB8AC3E}">
        <p14:creationId xmlns:p14="http://schemas.microsoft.com/office/powerpoint/2010/main" val="19703275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352C09F3-61A2-4CAB-A170-9A15FD9E27C7}" type="slidenum">
              <a:rPr lang="en-US" altLang="ja-JP"/>
              <a:pPr/>
              <a:t>‹#›</a:t>
            </a:fld>
            <a:endParaRPr lang="en-US" altLang="ja-JP"/>
          </a:p>
        </p:txBody>
      </p:sp>
    </p:spTree>
    <p:extLst>
      <p:ext uri="{BB962C8B-B14F-4D97-AF65-F5344CB8AC3E}">
        <p14:creationId xmlns:p14="http://schemas.microsoft.com/office/powerpoint/2010/main" val="272812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6AD0D59F-DC5F-4CCF-AC29-37F6C0582AC5}" type="slidenum">
              <a:rPr lang="en-US" altLang="ja-JP"/>
              <a:pPr/>
              <a:t>‹#›</a:t>
            </a:fld>
            <a:endParaRPr lang="en-US" altLang="ja-JP"/>
          </a:p>
        </p:txBody>
      </p:sp>
    </p:spTree>
    <p:extLst>
      <p:ext uri="{BB962C8B-B14F-4D97-AF65-F5344CB8AC3E}">
        <p14:creationId xmlns:p14="http://schemas.microsoft.com/office/powerpoint/2010/main" val="19614590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88A6DB8-585F-44FC-A80F-B3570582D7D6}" type="slidenum">
              <a:rPr lang="en-US" altLang="ja-JP"/>
              <a:pPr/>
              <a:t>‹#›</a:t>
            </a:fld>
            <a:endParaRPr lang="en-US" altLang="ja-JP"/>
          </a:p>
        </p:txBody>
      </p:sp>
    </p:spTree>
    <p:extLst>
      <p:ext uri="{BB962C8B-B14F-4D97-AF65-F5344CB8AC3E}">
        <p14:creationId xmlns:p14="http://schemas.microsoft.com/office/powerpoint/2010/main" val="23258363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095CDDE-FEB7-455A-84D6-6E616D3A8C00}" type="slidenum">
              <a:rPr lang="en-US" altLang="ja-JP"/>
              <a:pPr/>
              <a:t>‹#›</a:t>
            </a:fld>
            <a:endParaRPr lang="en-US" altLang="ja-JP"/>
          </a:p>
        </p:txBody>
      </p:sp>
    </p:spTree>
    <p:extLst>
      <p:ext uri="{BB962C8B-B14F-4D97-AF65-F5344CB8AC3E}">
        <p14:creationId xmlns:p14="http://schemas.microsoft.com/office/powerpoint/2010/main" val="8857419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848305E-7F09-442D-AC77-11DDFAA17CB2}" type="slidenum">
              <a:rPr lang="en-US" altLang="ja-JP"/>
              <a:pPr/>
              <a:t>‹#›</a:t>
            </a:fld>
            <a:endParaRPr lang="en-US" altLang="ja-JP"/>
          </a:p>
        </p:txBody>
      </p:sp>
    </p:spTree>
    <p:extLst>
      <p:ext uri="{BB962C8B-B14F-4D97-AF65-F5344CB8AC3E}">
        <p14:creationId xmlns:p14="http://schemas.microsoft.com/office/powerpoint/2010/main" val="3709820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62441B47-722A-4115-9A78-3DC7995A678C}" type="slidenum">
              <a:rPr lang="en-US" altLang="ja-JP"/>
              <a:pPr/>
              <a:t>‹#›</a:t>
            </a:fld>
            <a:endParaRPr lang="en-US" altLang="ja-JP"/>
          </a:p>
        </p:txBody>
      </p:sp>
    </p:spTree>
    <p:extLst>
      <p:ext uri="{BB962C8B-B14F-4D97-AF65-F5344CB8AC3E}">
        <p14:creationId xmlns:p14="http://schemas.microsoft.com/office/powerpoint/2010/main" val="37623489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BA77F223-9BFE-4C66-8327-63C19283D2B0}" type="slidenum">
              <a:rPr lang="en-US" altLang="ja-JP"/>
              <a:pPr/>
              <a:t>‹#›</a:t>
            </a:fld>
            <a:endParaRPr lang="en-US" altLang="ja-JP"/>
          </a:p>
        </p:txBody>
      </p:sp>
    </p:spTree>
    <p:extLst>
      <p:ext uri="{BB962C8B-B14F-4D97-AF65-F5344CB8AC3E}">
        <p14:creationId xmlns:p14="http://schemas.microsoft.com/office/powerpoint/2010/main" val="19502347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3DF4B78-75CF-41BF-B8AB-ED28D5A7D955}" type="slidenum">
              <a:rPr lang="en-US" altLang="ja-JP"/>
              <a:pPr/>
              <a:t>‹#›</a:t>
            </a:fld>
            <a:endParaRPr lang="en-US" altLang="ja-JP"/>
          </a:p>
        </p:txBody>
      </p:sp>
    </p:spTree>
    <p:extLst>
      <p:ext uri="{BB962C8B-B14F-4D97-AF65-F5344CB8AC3E}">
        <p14:creationId xmlns:p14="http://schemas.microsoft.com/office/powerpoint/2010/main" val="810082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76A0CBC-9B9C-48D9-8901-A1386A1010E1}" type="slidenum">
              <a:rPr lang="en-US" altLang="ja-JP"/>
              <a:pPr/>
              <a:t>‹#›</a:t>
            </a:fld>
            <a:endParaRPr lang="en-US" altLang="ja-JP"/>
          </a:p>
        </p:txBody>
      </p:sp>
    </p:spTree>
    <p:extLst>
      <p:ext uri="{BB962C8B-B14F-4D97-AF65-F5344CB8AC3E}">
        <p14:creationId xmlns:p14="http://schemas.microsoft.com/office/powerpoint/2010/main" val="125572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1BFCA77-7A77-4560-BC2C-7672AD851AD1}" type="slidenum">
              <a:rPr lang="en-US" altLang="ja-JP"/>
              <a:pPr/>
              <a:t>‹#›</a:t>
            </a:fld>
            <a:endParaRPr lang="en-US" altLang="ja-JP"/>
          </a:p>
        </p:txBody>
      </p:sp>
    </p:spTree>
    <p:extLst>
      <p:ext uri="{BB962C8B-B14F-4D97-AF65-F5344CB8AC3E}">
        <p14:creationId xmlns:p14="http://schemas.microsoft.com/office/powerpoint/2010/main" val="7093962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5D2FA8C7-D2EE-415A-9CF0-C9DB1E483F61}" type="slidenum">
              <a:rPr lang="en-US" altLang="ja-JP"/>
              <a:pPr/>
              <a:t>‹#›</a:t>
            </a:fld>
            <a:endParaRPr lang="en-US" altLang="ja-JP"/>
          </a:p>
        </p:txBody>
      </p:sp>
    </p:spTree>
    <p:extLst>
      <p:ext uri="{BB962C8B-B14F-4D97-AF65-F5344CB8AC3E}">
        <p14:creationId xmlns:p14="http://schemas.microsoft.com/office/powerpoint/2010/main" val="18852472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B7BCC1B8-C7F3-4E02-BB2F-CFA8338F7955}" type="slidenum">
              <a:rPr lang="en-US" altLang="ja-JP"/>
              <a:pPr/>
              <a:t>‹#›</a:t>
            </a:fld>
            <a:endParaRPr lang="en-US" altLang="ja-JP"/>
          </a:p>
        </p:txBody>
      </p:sp>
    </p:spTree>
    <p:extLst>
      <p:ext uri="{BB962C8B-B14F-4D97-AF65-F5344CB8AC3E}">
        <p14:creationId xmlns:p14="http://schemas.microsoft.com/office/powerpoint/2010/main" val="125211507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BEBC8FF1-A5B9-483F-BCF1-2DD7CD6CE75F}" type="slidenum">
              <a:rPr lang="en-US" altLang="ja-JP"/>
              <a:pPr/>
              <a:t>‹#›</a:t>
            </a:fld>
            <a:endParaRPr lang="en-US" altLang="ja-JP"/>
          </a:p>
        </p:txBody>
      </p:sp>
    </p:spTree>
    <p:extLst>
      <p:ext uri="{BB962C8B-B14F-4D97-AF65-F5344CB8AC3E}">
        <p14:creationId xmlns:p14="http://schemas.microsoft.com/office/powerpoint/2010/main" val="20950680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F2C1821-F319-4176-BCD4-E48844692C2F}" type="slidenum">
              <a:rPr lang="en-US" altLang="ja-JP"/>
              <a:pPr/>
              <a:t>‹#›</a:t>
            </a:fld>
            <a:endParaRPr lang="en-US" altLang="ja-JP"/>
          </a:p>
        </p:txBody>
      </p:sp>
    </p:spTree>
    <p:extLst>
      <p:ext uri="{BB962C8B-B14F-4D97-AF65-F5344CB8AC3E}">
        <p14:creationId xmlns:p14="http://schemas.microsoft.com/office/powerpoint/2010/main" val="36937114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9C3053F8-44E6-4A7D-ABB5-45A0030F9AE4}" type="slidenum">
              <a:rPr lang="en-US" altLang="ja-JP"/>
              <a:pPr/>
              <a:t>‹#›</a:t>
            </a:fld>
            <a:endParaRPr lang="en-US" altLang="ja-JP"/>
          </a:p>
        </p:txBody>
      </p:sp>
    </p:spTree>
    <p:extLst>
      <p:ext uri="{BB962C8B-B14F-4D97-AF65-F5344CB8AC3E}">
        <p14:creationId xmlns:p14="http://schemas.microsoft.com/office/powerpoint/2010/main" val="13740173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0304669-C3E4-45E1-9D3E-9123690A588C}" type="slidenum">
              <a:rPr lang="en-US" altLang="ja-JP"/>
              <a:pPr/>
              <a:t>‹#›</a:t>
            </a:fld>
            <a:endParaRPr lang="en-US" altLang="ja-JP"/>
          </a:p>
        </p:txBody>
      </p:sp>
    </p:spTree>
    <p:extLst>
      <p:ext uri="{BB962C8B-B14F-4D97-AF65-F5344CB8AC3E}">
        <p14:creationId xmlns:p14="http://schemas.microsoft.com/office/powerpoint/2010/main" val="1583896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C88CC0C-0487-4A2A-9C15-CB894017DF5C}" type="slidenum">
              <a:rPr lang="en-US" altLang="ja-JP"/>
              <a:pPr/>
              <a:t>‹#›</a:t>
            </a:fld>
            <a:endParaRPr lang="en-US" altLang="ja-JP"/>
          </a:p>
        </p:txBody>
      </p:sp>
    </p:spTree>
    <p:extLst>
      <p:ext uri="{BB962C8B-B14F-4D97-AF65-F5344CB8AC3E}">
        <p14:creationId xmlns:p14="http://schemas.microsoft.com/office/powerpoint/2010/main" val="19796685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46BCAE8-A8AC-40B0-9BBC-63CA8F701418}" type="slidenum">
              <a:rPr lang="en-US" altLang="ja-JP"/>
              <a:pPr/>
              <a:t>‹#›</a:t>
            </a:fld>
            <a:endParaRPr lang="en-US" altLang="ja-JP"/>
          </a:p>
        </p:txBody>
      </p:sp>
    </p:spTree>
    <p:extLst>
      <p:ext uri="{BB962C8B-B14F-4D97-AF65-F5344CB8AC3E}">
        <p14:creationId xmlns:p14="http://schemas.microsoft.com/office/powerpoint/2010/main" val="4079468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27205128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959010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DB79BF34-F7ED-4296-8680-1FC60313B6CF}" type="slidenum">
              <a:rPr lang="en-US" altLang="ja-JP"/>
              <a:pPr/>
              <a:t>‹#›</a:t>
            </a:fld>
            <a:endParaRPr lang="en-US" altLang="ja-JP"/>
          </a:p>
        </p:txBody>
      </p:sp>
    </p:spTree>
    <p:extLst>
      <p:ext uri="{BB962C8B-B14F-4D97-AF65-F5344CB8AC3E}">
        <p14:creationId xmlns:p14="http://schemas.microsoft.com/office/powerpoint/2010/main" val="31762488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9032227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537735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82054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7590029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661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160494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7589043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970869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50435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39045736"/>
      </p:ext>
    </p:extLst>
  </p:cSld>
  <p:clrMapOvr>
    <a:overrideClrMapping bg1="dk2" tx1="lt1" bg2="dk1"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9F6DB92-3E0C-447C-9114-D80C9E544950}" type="slidenum">
              <a:rPr lang="en-US" altLang="ja-JP"/>
              <a:pPr/>
              <a:t>‹#›</a:t>
            </a:fld>
            <a:endParaRPr lang="en-US" altLang="ja-JP"/>
          </a:p>
        </p:txBody>
      </p:sp>
    </p:spTree>
    <p:extLst>
      <p:ext uri="{BB962C8B-B14F-4D97-AF65-F5344CB8AC3E}">
        <p14:creationId xmlns:p14="http://schemas.microsoft.com/office/powerpoint/2010/main" val="32367762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7848764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7256328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29907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5414968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427658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603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1882641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060851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086454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928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8ABE1C2E-A607-43EF-862F-2546D6ABCE65}" type="slidenum">
              <a:rPr lang="en-US" altLang="ja-JP"/>
              <a:pPr/>
              <a:t>‹#›</a:t>
            </a:fld>
            <a:endParaRPr lang="en-US" altLang="ja-JP"/>
          </a:p>
        </p:txBody>
      </p:sp>
    </p:spTree>
    <p:extLst>
      <p:ext uri="{BB962C8B-B14F-4D97-AF65-F5344CB8AC3E}">
        <p14:creationId xmlns:p14="http://schemas.microsoft.com/office/powerpoint/2010/main" val="4012410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EC93480-020F-4B90-8B9B-C7386D970DB3}" type="slidenum">
              <a:rPr lang="en-US" altLang="ja-JP"/>
              <a:pPr/>
              <a:t>‹#›</a:t>
            </a:fld>
            <a:endParaRPr lang="en-US" altLang="ja-JP"/>
          </a:p>
        </p:txBody>
      </p:sp>
    </p:spTree>
    <p:extLst>
      <p:ext uri="{BB962C8B-B14F-4D97-AF65-F5344CB8AC3E}">
        <p14:creationId xmlns:p14="http://schemas.microsoft.com/office/powerpoint/2010/main" val="13143159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28221853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4108948504"/>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2944202274"/>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836120945"/>
      </p:ext>
    </p:extLst>
  </p:cSld>
  <p:clrMapOvr>
    <a:overrideClrMapping bg1="dk2" tx1="lt1" bg2="dk1"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1556931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1235616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663457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969430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0446983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206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66F6671A-DBEA-41F6-B2E1-5FECAAD914B8}" type="slidenum">
              <a:rPr lang="en-US" altLang="ja-JP"/>
              <a:pPr/>
              <a:t>‹#›</a:t>
            </a:fld>
            <a:endParaRPr lang="en-US" altLang="ja-JP"/>
          </a:p>
        </p:txBody>
      </p:sp>
    </p:spTree>
    <p:extLst>
      <p:ext uri="{BB962C8B-B14F-4D97-AF65-F5344CB8AC3E}">
        <p14:creationId xmlns:p14="http://schemas.microsoft.com/office/powerpoint/2010/main" val="176860282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7830074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1436092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314609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39515081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760240732"/>
      </p:ext>
    </p:extLst>
  </p:cSld>
  <p:clrMapOvr>
    <a:overrideClrMapping bg1="dk2" tx1="lt1" bg2="dk1"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551015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849377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50800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1955857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937970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D5F34887-2B64-49FC-8A0A-976FC4B350B0}" type="slidenum">
              <a:rPr lang="en-US" altLang="ja-JP"/>
              <a:pPr/>
              <a:t>‹#›</a:t>
            </a:fld>
            <a:endParaRPr lang="en-US" altLang="ja-JP"/>
          </a:p>
        </p:txBody>
      </p:sp>
    </p:spTree>
    <p:extLst>
      <p:ext uri="{BB962C8B-B14F-4D97-AF65-F5344CB8AC3E}">
        <p14:creationId xmlns:p14="http://schemas.microsoft.com/office/powerpoint/2010/main" val="33308451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34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6318906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91220992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2790761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9899195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55432952"/>
      </p:ext>
    </p:extLst>
  </p:cSld>
  <p:clrMapOvr>
    <a:overrideClrMapping bg1="dk2" tx1="lt1" bg2="dk1"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261178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2734611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5613618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4627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8AFA9066-A05D-43A0-B3BF-4E9FB7979FAE}" type="slidenum">
              <a:rPr lang="en-US" altLang="ja-JP"/>
              <a:pPr/>
              <a:t>‹#›</a:t>
            </a:fld>
            <a:endParaRPr lang="en-US" altLang="ja-JP"/>
          </a:p>
        </p:txBody>
      </p:sp>
    </p:spTree>
    <p:extLst>
      <p:ext uri="{BB962C8B-B14F-4D97-AF65-F5344CB8AC3E}">
        <p14:creationId xmlns:p14="http://schemas.microsoft.com/office/powerpoint/2010/main" val="20326348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4243011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18569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30715039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33988040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242555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3743739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558022404"/>
      </p:ext>
    </p:extLst>
  </p:cSld>
  <p:clrMapOvr>
    <a:overrideClrMapping bg1="dk2" tx1="lt1" bg2="dk1" tx2="lt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609009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3528214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59939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412E92B6-9E52-4FA6-8044-2CF2DA5DA8E1}" type="slidenum">
              <a:rPr lang="en-US" altLang="ja-JP"/>
              <a:pPr/>
              <a:t>‹#›</a:t>
            </a:fld>
            <a:endParaRPr lang="en-US" altLang="ja-JP"/>
          </a:p>
        </p:txBody>
      </p:sp>
    </p:spTree>
    <p:extLst>
      <p:ext uri="{BB962C8B-B14F-4D97-AF65-F5344CB8AC3E}">
        <p14:creationId xmlns:p14="http://schemas.microsoft.com/office/powerpoint/2010/main" val="38665796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0441392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7494094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795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6434767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3736605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017996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8772125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82103642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10559503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338120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6EE6A66C-808F-41BA-BF87-A392DFE806ED}" type="slidenum">
              <a:rPr lang="en-US" altLang="ja-JP"/>
              <a:pPr/>
              <a:t>‹#›</a:t>
            </a:fld>
            <a:endParaRPr lang="en-US" altLang="ja-JP"/>
          </a:p>
        </p:txBody>
      </p:sp>
    </p:spTree>
    <p:extLst>
      <p:ext uri="{BB962C8B-B14F-4D97-AF65-F5344CB8AC3E}">
        <p14:creationId xmlns:p14="http://schemas.microsoft.com/office/powerpoint/2010/main" val="120124278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36068640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1729130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20716198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2377700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3269463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55890571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33839071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32561005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6100229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28805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FC480A98-7688-4492-98E1-9CD1D3FE4845}" type="slidenum">
              <a:rPr lang="en-US" altLang="ja-JP"/>
              <a:pPr/>
              <a:t>‹#›</a:t>
            </a:fld>
            <a:endParaRPr lang="en-US" altLang="ja-JP"/>
          </a:p>
        </p:txBody>
      </p:sp>
    </p:spTree>
    <p:extLst>
      <p:ext uri="{BB962C8B-B14F-4D97-AF65-F5344CB8AC3E}">
        <p14:creationId xmlns:p14="http://schemas.microsoft.com/office/powerpoint/2010/main" val="2231759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05644691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1092109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5262534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920326933"/>
      </p:ext>
    </p:extLst>
  </p:cSld>
  <p:clrMapOvr>
    <a:overrideClrMapping bg1="dk2" tx1="lt1" bg2="dk1" tx2="lt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2161208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1570738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52408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354047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85095545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43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F5238457-DB4A-4D49-8A48-B436C98E8E6D}" type="slidenum">
              <a:rPr lang="en-US" altLang="ja-JP"/>
              <a:pPr/>
              <a:t>‹#›</a:t>
            </a:fld>
            <a:endParaRPr lang="en-US" altLang="ja-JP"/>
          </a:p>
        </p:txBody>
      </p:sp>
    </p:spTree>
    <p:extLst>
      <p:ext uri="{BB962C8B-B14F-4D97-AF65-F5344CB8AC3E}">
        <p14:creationId xmlns:p14="http://schemas.microsoft.com/office/powerpoint/2010/main" val="157813775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28373122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50286049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07776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3916268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863724116"/>
      </p:ext>
    </p:extLst>
  </p:cSld>
  <p:clrMapOvr>
    <a:overrideClrMapping bg1="dk2" tx1="lt1" bg2="dk1"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4150302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6598682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0233192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2682512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816550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021731647"/>
      </p:ext>
    </p:extLst>
  </p:cSld>
  <p:clrMapOvr>
    <a:overrideClrMapping bg1="dk2" tx1="lt1" bg2="dk1"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5703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0879843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233958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17834702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77707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997112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0964918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2326988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840474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606808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788802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316777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768544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25329884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4140613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81266302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501712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3942602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876738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58904883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8758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F99EF700-5292-46E2-921C-D14FEABF42D3}" type="slidenum">
              <a:rPr lang="en-US" altLang="ja-JP"/>
              <a:pPr/>
              <a:t>‹#›</a:t>
            </a:fld>
            <a:endParaRPr lang="en-US" altLang="ja-JP"/>
          </a:p>
        </p:txBody>
      </p:sp>
    </p:spTree>
    <p:extLst>
      <p:ext uri="{BB962C8B-B14F-4D97-AF65-F5344CB8AC3E}">
        <p14:creationId xmlns:p14="http://schemas.microsoft.com/office/powerpoint/2010/main" val="2117490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254459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7508405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61633991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8167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5739607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5016379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4421943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62346691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0244"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336783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8015FAE-70F6-4063-8BF2-35800DDD4905}" type="slidenum">
              <a:rPr lang="en-US" altLang="ja-JP"/>
              <a:pPr/>
              <a:t>‹#›</a:t>
            </a:fld>
            <a:endParaRPr lang="en-US" altLang="ja-JP"/>
          </a:p>
        </p:txBody>
      </p:sp>
    </p:spTree>
    <p:extLst>
      <p:ext uri="{BB962C8B-B14F-4D97-AF65-F5344CB8AC3E}">
        <p14:creationId xmlns:p14="http://schemas.microsoft.com/office/powerpoint/2010/main" val="39645759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98B2BDD7-4B7B-430C-B36C-618DFE099E93}" type="slidenum">
              <a:rPr lang="en-US" altLang="ja-JP"/>
              <a:pPr/>
              <a:t>‹#›</a:t>
            </a:fld>
            <a:endParaRPr lang="en-US" altLang="ja-JP"/>
          </a:p>
        </p:txBody>
      </p:sp>
    </p:spTree>
    <p:extLst>
      <p:ext uri="{BB962C8B-B14F-4D97-AF65-F5344CB8AC3E}">
        <p14:creationId xmlns:p14="http://schemas.microsoft.com/office/powerpoint/2010/main" val="3667694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5706257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55CD8560-838F-4ECE-A94F-5B90973590FC}" type="slidenum">
              <a:rPr lang="en-US" altLang="ja-JP"/>
              <a:pPr/>
              <a:t>‹#›</a:t>
            </a:fld>
            <a:endParaRPr lang="en-US" altLang="ja-JP"/>
          </a:p>
        </p:txBody>
      </p:sp>
    </p:spTree>
    <p:extLst>
      <p:ext uri="{BB962C8B-B14F-4D97-AF65-F5344CB8AC3E}">
        <p14:creationId xmlns:p14="http://schemas.microsoft.com/office/powerpoint/2010/main" val="361252076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0CCFD43-D520-4FF5-96C0-DF1D03622F56}" type="slidenum">
              <a:rPr lang="en-US" altLang="ja-JP"/>
              <a:pPr/>
              <a:t>‹#›</a:t>
            </a:fld>
            <a:endParaRPr lang="en-US" altLang="ja-JP"/>
          </a:p>
        </p:txBody>
      </p:sp>
    </p:spTree>
    <p:extLst>
      <p:ext uri="{BB962C8B-B14F-4D97-AF65-F5344CB8AC3E}">
        <p14:creationId xmlns:p14="http://schemas.microsoft.com/office/powerpoint/2010/main" val="234630839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94244C5C-DCC6-4FF2-A30D-B5E0FC27A138}" type="slidenum">
              <a:rPr lang="en-US" altLang="ja-JP"/>
              <a:pPr/>
              <a:t>‹#›</a:t>
            </a:fld>
            <a:endParaRPr lang="en-US" altLang="ja-JP"/>
          </a:p>
        </p:txBody>
      </p:sp>
    </p:spTree>
    <p:extLst>
      <p:ext uri="{BB962C8B-B14F-4D97-AF65-F5344CB8AC3E}">
        <p14:creationId xmlns:p14="http://schemas.microsoft.com/office/powerpoint/2010/main" val="85510657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41D6E5ED-B4C1-405B-A63F-5B8FA445E6E6}" type="slidenum">
              <a:rPr lang="en-US" altLang="ja-JP"/>
              <a:pPr/>
              <a:t>‹#›</a:t>
            </a:fld>
            <a:endParaRPr lang="en-US" altLang="ja-JP"/>
          </a:p>
        </p:txBody>
      </p:sp>
    </p:spTree>
    <p:extLst>
      <p:ext uri="{BB962C8B-B14F-4D97-AF65-F5344CB8AC3E}">
        <p14:creationId xmlns:p14="http://schemas.microsoft.com/office/powerpoint/2010/main" val="349436057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E6ECA5B2-8894-4B74-88A5-DB4BF22A93B8}" type="slidenum">
              <a:rPr lang="en-US" altLang="ja-JP"/>
              <a:pPr/>
              <a:t>‹#›</a:t>
            </a:fld>
            <a:endParaRPr lang="en-US" altLang="ja-JP"/>
          </a:p>
        </p:txBody>
      </p:sp>
    </p:spTree>
    <p:extLst>
      <p:ext uri="{BB962C8B-B14F-4D97-AF65-F5344CB8AC3E}">
        <p14:creationId xmlns:p14="http://schemas.microsoft.com/office/powerpoint/2010/main" val="4342823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9E48923-DE8C-429F-8700-0DBB99077A2E}" type="slidenum">
              <a:rPr lang="en-US" altLang="ja-JP"/>
              <a:pPr/>
              <a:t>‹#›</a:t>
            </a:fld>
            <a:endParaRPr lang="en-US" altLang="ja-JP"/>
          </a:p>
        </p:txBody>
      </p:sp>
    </p:spTree>
    <p:extLst>
      <p:ext uri="{BB962C8B-B14F-4D97-AF65-F5344CB8AC3E}">
        <p14:creationId xmlns:p14="http://schemas.microsoft.com/office/powerpoint/2010/main" val="4178179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2D40559F-C808-43C4-A150-DD3633F77BCD}" type="slidenum">
              <a:rPr lang="en-US" altLang="ja-JP"/>
              <a:pPr/>
              <a:t>‹#›</a:t>
            </a:fld>
            <a:endParaRPr lang="en-US" altLang="ja-JP"/>
          </a:p>
        </p:txBody>
      </p:sp>
    </p:spTree>
    <p:extLst>
      <p:ext uri="{BB962C8B-B14F-4D97-AF65-F5344CB8AC3E}">
        <p14:creationId xmlns:p14="http://schemas.microsoft.com/office/powerpoint/2010/main" val="178049829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E4A01306-7A87-4F6C-8D65-D5826F6A1F35}" type="slidenum">
              <a:rPr lang="en-US" altLang="ja-JP"/>
              <a:pPr/>
              <a:t>‹#›</a:t>
            </a:fld>
            <a:endParaRPr lang="en-US" altLang="ja-JP"/>
          </a:p>
        </p:txBody>
      </p:sp>
    </p:spTree>
    <p:extLst>
      <p:ext uri="{BB962C8B-B14F-4D97-AF65-F5344CB8AC3E}">
        <p14:creationId xmlns:p14="http://schemas.microsoft.com/office/powerpoint/2010/main" val="311409960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F128E253-C035-47B3-8882-1D398AF1B209}" type="slidenum">
              <a:rPr lang="en-US" altLang="ja-JP"/>
              <a:pPr/>
              <a:t>‹#›</a:t>
            </a:fld>
            <a:endParaRPr lang="en-US" altLang="ja-JP"/>
          </a:p>
        </p:txBody>
      </p:sp>
    </p:spTree>
    <p:extLst>
      <p:ext uri="{BB962C8B-B14F-4D97-AF65-F5344CB8AC3E}">
        <p14:creationId xmlns:p14="http://schemas.microsoft.com/office/powerpoint/2010/main" val="53025950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3CB97C5D-6007-42D5-8DD4-333554119681}" type="slidenum">
              <a:rPr lang="en-US" altLang="ja-JP"/>
              <a:pPr/>
              <a:t>‹#›</a:t>
            </a:fld>
            <a:endParaRPr lang="en-US" altLang="ja-JP"/>
          </a:p>
        </p:txBody>
      </p:sp>
    </p:spTree>
    <p:extLst>
      <p:ext uri="{BB962C8B-B14F-4D97-AF65-F5344CB8AC3E}">
        <p14:creationId xmlns:p14="http://schemas.microsoft.com/office/powerpoint/2010/main" val="1142146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5203921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5399C4CB-B9C1-4B35-8AF6-11F4F41C3899}" type="slidenum">
              <a:rPr lang="en-US" altLang="ja-JP"/>
              <a:pPr/>
              <a:t>‹#›</a:t>
            </a:fld>
            <a:endParaRPr lang="en-US" altLang="ja-JP"/>
          </a:p>
        </p:txBody>
      </p:sp>
    </p:spTree>
    <p:extLst>
      <p:ext uri="{BB962C8B-B14F-4D97-AF65-F5344CB8AC3E}">
        <p14:creationId xmlns:p14="http://schemas.microsoft.com/office/powerpoint/2010/main" val="28532023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8C4080F8-0D27-4605-8FD7-FCDB88789096}" type="slidenum">
              <a:rPr lang="en-US" altLang="ja-JP"/>
              <a:pPr/>
              <a:t>‹#›</a:t>
            </a:fld>
            <a:endParaRPr lang="en-US" altLang="ja-JP"/>
          </a:p>
        </p:txBody>
      </p:sp>
    </p:spTree>
    <p:extLst>
      <p:ext uri="{BB962C8B-B14F-4D97-AF65-F5344CB8AC3E}">
        <p14:creationId xmlns:p14="http://schemas.microsoft.com/office/powerpoint/2010/main" val="183534790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2ACF00E4-640D-432C-9C17-D857E89C8240}" type="slidenum">
              <a:rPr lang="en-US" altLang="ja-JP"/>
              <a:pPr/>
              <a:t>‹#›</a:t>
            </a:fld>
            <a:endParaRPr lang="en-US" altLang="ja-JP"/>
          </a:p>
        </p:txBody>
      </p:sp>
    </p:spTree>
    <p:extLst>
      <p:ext uri="{BB962C8B-B14F-4D97-AF65-F5344CB8AC3E}">
        <p14:creationId xmlns:p14="http://schemas.microsoft.com/office/powerpoint/2010/main" val="247589736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585A34A8-D388-4EAC-958F-D68A8EC8C6F4}" type="slidenum">
              <a:rPr lang="en-US" altLang="ja-JP"/>
              <a:pPr/>
              <a:t>‹#›</a:t>
            </a:fld>
            <a:endParaRPr lang="en-US" altLang="ja-JP"/>
          </a:p>
        </p:txBody>
      </p:sp>
    </p:spTree>
    <p:extLst>
      <p:ext uri="{BB962C8B-B14F-4D97-AF65-F5344CB8AC3E}">
        <p14:creationId xmlns:p14="http://schemas.microsoft.com/office/powerpoint/2010/main" val="155895092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BFA5944-D423-493B-93E8-F9DC18B2EF8F}" type="slidenum">
              <a:rPr lang="en-US" altLang="ja-JP"/>
              <a:pPr/>
              <a:t>‹#›</a:t>
            </a:fld>
            <a:endParaRPr lang="en-US" altLang="ja-JP"/>
          </a:p>
        </p:txBody>
      </p:sp>
    </p:spTree>
    <p:extLst>
      <p:ext uri="{BB962C8B-B14F-4D97-AF65-F5344CB8AC3E}">
        <p14:creationId xmlns:p14="http://schemas.microsoft.com/office/powerpoint/2010/main" val="346775151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747F1EBD-1CA1-4506-8021-3B8DBCB59CD6}" type="slidenum">
              <a:rPr lang="en-US" altLang="ja-JP"/>
              <a:pPr/>
              <a:t>‹#›</a:t>
            </a:fld>
            <a:endParaRPr lang="en-US" altLang="ja-JP"/>
          </a:p>
        </p:txBody>
      </p:sp>
    </p:spTree>
    <p:extLst>
      <p:ext uri="{BB962C8B-B14F-4D97-AF65-F5344CB8AC3E}">
        <p14:creationId xmlns:p14="http://schemas.microsoft.com/office/powerpoint/2010/main" val="349143233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F53E7CB-B04B-435E-91DB-D928AD7ECD0C}" type="slidenum">
              <a:rPr lang="en-US" altLang="ja-JP"/>
              <a:pPr/>
              <a:t>‹#›</a:t>
            </a:fld>
            <a:endParaRPr lang="en-US" altLang="ja-JP"/>
          </a:p>
        </p:txBody>
      </p:sp>
    </p:spTree>
    <p:extLst>
      <p:ext uri="{BB962C8B-B14F-4D97-AF65-F5344CB8AC3E}">
        <p14:creationId xmlns:p14="http://schemas.microsoft.com/office/powerpoint/2010/main" val="40043741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FB75799-A285-43B0-A8AB-B4D57958DD80}" type="slidenum">
              <a:rPr lang="en-US" altLang="ja-JP"/>
              <a:pPr/>
              <a:t>‹#›</a:t>
            </a:fld>
            <a:endParaRPr lang="en-US" altLang="ja-JP"/>
          </a:p>
        </p:txBody>
      </p:sp>
    </p:spTree>
    <p:extLst>
      <p:ext uri="{BB962C8B-B14F-4D97-AF65-F5344CB8AC3E}">
        <p14:creationId xmlns:p14="http://schemas.microsoft.com/office/powerpoint/2010/main" val="2007956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E9CFA7A4-50D1-41A6-B515-3E6C0C03BD15}" type="slidenum">
              <a:rPr lang="en-US" altLang="ja-JP"/>
              <a:pPr/>
              <a:t>‹#›</a:t>
            </a:fld>
            <a:endParaRPr lang="en-US" altLang="ja-JP"/>
          </a:p>
        </p:txBody>
      </p:sp>
    </p:spTree>
    <p:extLst>
      <p:ext uri="{BB962C8B-B14F-4D97-AF65-F5344CB8AC3E}">
        <p14:creationId xmlns:p14="http://schemas.microsoft.com/office/powerpoint/2010/main" val="412626717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161837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79303021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030744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05200706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1493279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1729730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17371119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935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3860896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0801041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4535033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76928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955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53328547"/>
      </p:ext>
    </p:extLst>
  </p:cSld>
  <p:clrMapOvr>
    <a:overrideClrMapping bg1="dk2" tx1="lt1" bg2="dk1"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5964738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3298289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129627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448637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90658198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68249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594738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2567972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568879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25317285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5408155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190027301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94325914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407687643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855560705"/>
      </p:ext>
    </p:extLst>
  </p:cSld>
  <p:clrMapOvr>
    <a:overrideClrMapping bg1="dk2" tx1="lt1" bg2="dk1"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06963650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41119787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2058693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79161657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191903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173016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85139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68186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2179025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625881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0910352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754771509"/>
      </p:ext>
    </p:extLst>
  </p:cSld>
  <p:clrMapOvr>
    <a:overrideClrMapping bg1="dk2" tx1="lt1" bg2="dk1"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370413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857969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3230268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10065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9081335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63527876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7879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593590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4869105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379312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85587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866600662"/>
      </p:ext>
    </p:extLst>
  </p:cSld>
  <p:clrMapOvr>
    <a:overrideClrMapping bg1="dk2" tx1="lt1" bg2="dk1" tx2="lt2" accent1="accent1" accent2="accent2" accent3="accent3" accent4="accent4" accent5="accent5" accent6="accent6" hlink="hlink" folHlink="folHlink"/>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5345435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7110036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31528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8860106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205363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64175839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30373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18505169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5946735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032121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98235517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026343532"/>
      </p:ext>
    </p:extLst>
  </p:cSld>
  <p:clrMapOvr>
    <a:overrideClrMapping bg1="dk2" tx1="lt1" bg2="dk1" tx2="lt2" accent1="accent1" accent2="accent2" accent3="accent3" accent4="accent4" accent5="accent5" accent6="accent6" hlink="hlink" folHlink="folHlink"/>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6246729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445277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129984574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0194973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4605413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1670204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86303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78431248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93882396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9567022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3651610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785542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45691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6BB2411-C788-4249-809B-EEC6066B9F4B}" type="slidenum">
              <a:rPr lang="en-US" altLang="ja-JP"/>
              <a:pPr/>
              <a:t>‹#›</a:t>
            </a:fld>
            <a:endParaRPr lang="en-US" altLang="ja-JP"/>
          </a:p>
        </p:txBody>
      </p:sp>
    </p:spTree>
    <p:extLst>
      <p:ext uri="{BB962C8B-B14F-4D97-AF65-F5344CB8AC3E}">
        <p14:creationId xmlns:p14="http://schemas.microsoft.com/office/powerpoint/2010/main" val="3589995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2894082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93073386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43730672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6692821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93689455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512794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7098989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08517035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31975009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61559788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14076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6B1577-D54C-48E7-AD40-B96759220B18}"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pic>
        <p:nvPicPr>
          <p:cNvPr id="6"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8"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2"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Rectangle 67"/>
          <p:cNvSpPr>
            <a:spLocks noGrp="1" noChangeArrowheads="1"/>
          </p:cNvSpPr>
          <p:nvPr>
            <p:ph type="dt" sz="half" idx="10"/>
          </p:nvPr>
        </p:nvSpPr>
        <p:spPr>
          <a:xfrm>
            <a:off x="457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5" name="Rectangle 68"/>
          <p:cNvSpPr>
            <a:spLocks noGrp="1" noChangeArrowheads="1"/>
          </p:cNvSpPr>
          <p:nvPr>
            <p:ph type="ftr" sz="quarter" idx="11"/>
          </p:nvPr>
        </p:nvSpPr>
        <p:spPr>
          <a:xfrm>
            <a:off x="3124200" y="6381750"/>
            <a:ext cx="2895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6" name="Rectangle 69"/>
          <p:cNvSpPr>
            <a:spLocks noGrp="1" noChangeArrowheads="1"/>
          </p:cNvSpPr>
          <p:nvPr>
            <p:ph type="sldNum" sz="quarter" idx="12"/>
          </p:nvPr>
        </p:nvSpPr>
        <p:spPr>
          <a:xfrm>
            <a:off x="6553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E48D739D-0331-42C9-A99F-8871B6D97E6E}" type="slidenum">
              <a:rPr lang="en-US" altLang="en-US"/>
              <a:pPr/>
              <a:t>‹#›</a:t>
            </a:fld>
            <a:endParaRPr lang="en-US" altLang="en-US"/>
          </a:p>
        </p:txBody>
      </p:sp>
    </p:spTree>
    <p:extLst>
      <p:ext uri="{BB962C8B-B14F-4D97-AF65-F5344CB8AC3E}">
        <p14:creationId xmlns:p14="http://schemas.microsoft.com/office/powerpoint/2010/main" val="140601608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6084284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1212383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6392220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0400210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48001191"/>
      </p:ext>
    </p:extLst>
  </p:cSld>
  <p:clrMapOvr>
    <a:overrideClrMapping bg1="dk2" tx1="lt1" bg2="dk1" tx2="lt2" accent1="accent1" accent2="accent2" accent3="accent3" accent4="accent4" accent5="accent5" accent6="accent6" hlink="hlink" folHlink="folHlink"/>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38007045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3435435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3177589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7348267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309069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374502809"/>
      </p:ext>
    </p:extLst>
  </p:cSld>
  <p:clrMapOvr>
    <a:overrideClrMapping bg1="dk2" tx1="lt1" bg2="dk1" tx2="lt2" accent1="accent1" accent2="accent2" accent3="accent3" accent4="accent4" accent5="accent5" accent6="accent6" hlink="hlink" folHlink="folHlink"/>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6217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82881735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1818411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37263574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0686934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128832082"/>
      </p:ext>
    </p:extLst>
  </p:cSld>
  <p:clrMapOvr>
    <a:overrideClrMapping bg1="dk2" tx1="lt1" bg2="dk1" tx2="lt2" accent1="accent1" accent2="accent2" accent3="accent3" accent4="accent4" accent5="accent5" accent6="accent6" hlink="hlink" folHlink="folHlink"/>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9995919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1835993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1177363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61295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5834632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30051098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9814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0623029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3442015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2811055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4995271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24160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2458888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0076020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06707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86068834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562331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6262967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1429846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2775292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5843788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9730604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27014292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368385516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5547790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73305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923178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8028547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5913172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51276703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35819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3591862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9141940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60331618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74859238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1268"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804831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4A63125-5160-4AEF-8232-8A4308D251FB}" type="slidenum">
              <a:rPr lang="en-US" altLang="ja-JP"/>
              <a:pPr/>
              <a:t>‹#›</a:t>
            </a:fld>
            <a:endParaRPr lang="en-US" altLang="ja-JP"/>
          </a:p>
        </p:txBody>
      </p:sp>
    </p:spTree>
    <p:extLst>
      <p:ext uri="{BB962C8B-B14F-4D97-AF65-F5344CB8AC3E}">
        <p14:creationId xmlns:p14="http://schemas.microsoft.com/office/powerpoint/2010/main" val="2238857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9996963"/>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EC7E738-A468-4B13-9C57-E46CB5ED10D3}" type="slidenum">
              <a:rPr lang="en-US" altLang="ja-JP"/>
              <a:pPr/>
              <a:t>‹#›</a:t>
            </a:fld>
            <a:endParaRPr lang="en-US" altLang="ja-JP"/>
          </a:p>
        </p:txBody>
      </p:sp>
    </p:spTree>
    <p:extLst>
      <p:ext uri="{BB962C8B-B14F-4D97-AF65-F5344CB8AC3E}">
        <p14:creationId xmlns:p14="http://schemas.microsoft.com/office/powerpoint/2010/main" val="296530035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BC31BCC-7FFB-47D1-9828-3A16B197112D}" type="slidenum">
              <a:rPr lang="en-US" altLang="ja-JP"/>
              <a:pPr/>
              <a:t>‹#›</a:t>
            </a:fld>
            <a:endParaRPr lang="en-US" altLang="ja-JP"/>
          </a:p>
        </p:txBody>
      </p:sp>
    </p:spTree>
    <p:extLst>
      <p:ext uri="{BB962C8B-B14F-4D97-AF65-F5344CB8AC3E}">
        <p14:creationId xmlns:p14="http://schemas.microsoft.com/office/powerpoint/2010/main" val="107290208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C887E50-8EB1-41A7-A87E-B0B473809898}" type="slidenum">
              <a:rPr lang="en-US" altLang="ja-JP"/>
              <a:pPr/>
              <a:t>‹#›</a:t>
            </a:fld>
            <a:endParaRPr lang="en-US" altLang="ja-JP"/>
          </a:p>
        </p:txBody>
      </p:sp>
    </p:spTree>
    <p:extLst>
      <p:ext uri="{BB962C8B-B14F-4D97-AF65-F5344CB8AC3E}">
        <p14:creationId xmlns:p14="http://schemas.microsoft.com/office/powerpoint/2010/main" val="123275420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DBDE3CD7-161A-425E-994A-BCBFA9B63B62}" type="slidenum">
              <a:rPr lang="en-US" altLang="ja-JP"/>
              <a:pPr/>
              <a:t>‹#›</a:t>
            </a:fld>
            <a:endParaRPr lang="en-US" altLang="ja-JP"/>
          </a:p>
        </p:txBody>
      </p:sp>
    </p:spTree>
    <p:extLst>
      <p:ext uri="{BB962C8B-B14F-4D97-AF65-F5344CB8AC3E}">
        <p14:creationId xmlns:p14="http://schemas.microsoft.com/office/powerpoint/2010/main" val="261608504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1A30622F-BAC1-4F8B-AABC-AA8BD07036C7}" type="slidenum">
              <a:rPr lang="en-US" altLang="ja-JP"/>
              <a:pPr/>
              <a:t>‹#›</a:t>
            </a:fld>
            <a:endParaRPr lang="en-US" altLang="ja-JP"/>
          </a:p>
        </p:txBody>
      </p:sp>
    </p:spTree>
    <p:extLst>
      <p:ext uri="{BB962C8B-B14F-4D97-AF65-F5344CB8AC3E}">
        <p14:creationId xmlns:p14="http://schemas.microsoft.com/office/powerpoint/2010/main" val="72518971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5A78579-6701-4ACD-817D-C165D1F67433}" type="slidenum">
              <a:rPr lang="en-US" altLang="ja-JP"/>
              <a:pPr/>
              <a:t>‹#›</a:t>
            </a:fld>
            <a:endParaRPr lang="en-US" altLang="ja-JP"/>
          </a:p>
        </p:txBody>
      </p:sp>
    </p:spTree>
    <p:extLst>
      <p:ext uri="{BB962C8B-B14F-4D97-AF65-F5344CB8AC3E}">
        <p14:creationId xmlns:p14="http://schemas.microsoft.com/office/powerpoint/2010/main" val="242329389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5E5F031-49F5-415E-B2F8-797AB0469BFA}" type="slidenum">
              <a:rPr lang="en-US" altLang="ja-JP"/>
              <a:pPr/>
              <a:t>‹#›</a:t>
            </a:fld>
            <a:endParaRPr lang="en-US" altLang="ja-JP"/>
          </a:p>
        </p:txBody>
      </p:sp>
    </p:spTree>
    <p:extLst>
      <p:ext uri="{BB962C8B-B14F-4D97-AF65-F5344CB8AC3E}">
        <p14:creationId xmlns:p14="http://schemas.microsoft.com/office/powerpoint/2010/main" val="41503208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79C2025-66E7-49DC-B0E1-6F50DBB844C9}" type="slidenum">
              <a:rPr lang="en-US" altLang="ja-JP"/>
              <a:pPr/>
              <a:t>‹#›</a:t>
            </a:fld>
            <a:endParaRPr lang="en-US" altLang="ja-JP"/>
          </a:p>
        </p:txBody>
      </p:sp>
    </p:spTree>
    <p:extLst>
      <p:ext uri="{BB962C8B-B14F-4D97-AF65-F5344CB8AC3E}">
        <p14:creationId xmlns:p14="http://schemas.microsoft.com/office/powerpoint/2010/main" val="203758472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C0E6047-4D55-474F-B6A3-B70FA88B8108}" type="slidenum">
              <a:rPr lang="en-US" altLang="ja-JP"/>
              <a:pPr/>
              <a:t>‹#›</a:t>
            </a:fld>
            <a:endParaRPr lang="en-US" altLang="ja-JP"/>
          </a:p>
        </p:txBody>
      </p:sp>
    </p:spTree>
    <p:extLst>
      <p:ext uri="{BB962C8B-B14F-4D97-AF65-F5344CB8AC3E}">
        <p14:creationId xmlns:p14="http://schemas.microsoft.com/office/powerpoint/2010/main" val="411365011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90DD30A4-2BEB-4422-8D8D-87B1E500E054}" type="slidenum">
              <a:rPr lang="en-US" altLang="ja-JP"/>
              <a:pPr/>
              <a:t>‹#›</a:t>
            </a:fld>
            <a:endParaRPr lang="en-US" altLang="ja-JP"/>
          </a:p>
        </p:txBody>
      </p:sp>
    </p:spTree>
    <p:extLst>
      <p:ext uri="{BB962C8B-B14F-4D97-AF65-F5344CB8AC3E}">
        <p14:creationId xmlns:p14="http://schemas.microsoft.com/office/powerpoint/2010/main" val="2183735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88519974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95F6BA34-9C61-4B53-8E97-7AECFF54A541}" type="slidenum">
              <a:rPr lang="en-US" altLang="ja-JP"/>
              <a:pPr/>
              <a:t>‹#›</a:t>
            </a:fld>
            <a:endParaRPr lang="en-US" altLang="ja-JP"/>
          </a:p>
        </p:txBody>
      </p:sp>
    </p:spTree>
    <p:extLst>
      <p:ext uri="{BB962C8B-B14F-4D97-AF65-F5344CB8AC3E}">
        <p14:creationId xmlns:p14="http://schemas.microsoft.com/office/powerpoint/2010/main" val="21301525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F8429B6-2C82-4AEF-BA99-3D749BB380E4}" type="slidenum">
              <a:rPr lang="en-US" altLang="ja-JP"/>
              <a:pPr/>
              <a:t>‹#›</a:t>
            </a:fld>
            <a:endParaRPr lang="en-US" altLang="ja-JP"/>
          </a:p>
        </p:txBody>
      </p:sp>
    </p:spTree>
    <p:extLst>
      <p:ext uri="{BB962C8B-B14F-4D97-AF65-F5344CB8AC3E}">
        <p14:creationId xmlns:p14="http://schemas.microsoft.com/office/powerpoint/2010/main" val="102413448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B0494CB7-01A0-4E90-8762-E09DF845D969}" type="slidenum">
              <a:rPr lang="en-US" altLang="ja-JP"/>
              <a:pPr/>
              <a:t>‹#›</a:t>
            </a:fld>
            <a:endParaRPr lang="en-US" altLang="ja-JP"/>
          </a:p>
        </p:txBody>
      </p:sp>
    </p:spTree>
    <p:extLst>
      <p:ext uri="{BB962C8B-B14F-4D97-AF65-F5344CB8AC3E}">
        <p14:creationId xmlns:p14="http://schemas.microsoft.com/office/powerpoint/2010/main" val="411122842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17DCCFAD-6599-4E98-BC69-F688EE529765}" type="slidenum">
              <a:rPr lang="en-US" altLang="ja-JP"/>
              <a:pPr/>
              <a:t>‹#›</a:t>
            </a:fld>
            <a:endParaRPr lang="en-US" altLang="ja-JP"/>
          </a:p>
        </p:txBody>
      </p:sp>
    </p:spTree>
    <p:extLst>
      <p:ext uri="{BB962C8B-B14F-4D97-AF65-F5344CB8AC3E}">
        <p14:creationId xmlns:p14="http://schemas.microsoft.com/office/powerpoint/2010/main" val="203211060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6F999944-18F5-4F78-8E39-EDA873215DCA}" type="slidenum">
              <a:rPr lang="en-US" altLang="ja-JP"/>
              <a:pPr/>
              <a:t>‹#›</a:t>
            </a:fld>
            <a:endParaRPr lang="en-US" altLang="ja-JP"/>
          </a:p>
        </p:txBody>
      </p:sp>
    </p:spTree>
    <p:extLst>
      <p:ext uri="{BB962C8B-B14F-4D97-AF65-F5344CB8AC3E}">
        <p14:creationId xmlns:p14="http://schemas.microsoft.com/office/powerpoint/2010/main" val="333630357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91865DC3-019B-4DA2-AF55-443F13981C8C}" type="slidenum">
              <a:rPr lang="en-US" altLang="ja-JP"/>
              <a:pPr/>
              <a:t>‹#›</a:t>
            </a:fld>
            <a:endParaRPr lang="en-US" altLang="ja-JP"/>
          </a:p>
        </p:txBody>
      </p:sp>
    </p:spTree>
    <p:extLst>
      <p:ext uri="{BB962C8B-B14F-4D97-AF65-F5344CB8AC3E}">
        <p14:creationId xmlns:p14="http://schemas.microsoft.com/office/powerpoint/2010/main" val="128814912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3E50267-F5A2-4D1F-9D7A-D1AB0DFC47FB}" type="slidenum">
              <a:rPr lang="en-US" altLang="ja-JP"/>
              <a:pPr/>
              <a:t>‹#›</a:t>
            </a:fld>
            <a:endParaRPr lang="en-US" altLang="ja-JP"/>
          </a:p>
        </p:txBody>
      </p:sp>
    </p:spTree>
    <p:extLst>
      <p:ext uri="{BB962C8B-B14F-4D97-AF65-F5344CB8AC3E}">
        <p14:creationId xmlns:p14="http://schemas.microsoft.com/office/powerpoint/2010/main" val="72374073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F6B0BD4-6F00-4A7D-9C56-3F2C7413865D}" type="slidenum">
              <a:rPr lang="en-US" altLang="ja-JP"/>
              <a:pPr/>
              <a:t>‹#›</a:t>
            </a:fld>
            <a:endParaRPr lang="en-US" altLang="ja-JP"/>
          </a:p>
        </p:txBody>
      </p:sp>
    </p:spTree>
    <p:extLst>
      <p:ext uri="{BB962C8B-B14F-4D97-AF65-F5344CB8AC3E}">
        <p14:creationId xmlns:p14="http://schemas.microsoft.com/office/powerpoint/2010/main" val="42282562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F68B928F-F6CB-4619-95BE-70AD74748BC9}" type="slidenum">
              <a:rPr lang="en-US" altLang="ja-JP"/>
              <a:pPr/>
              <a:t>‹#›</a:t>
            </a:fld>
            <a:endParaRPr lang="en-US" altLang="ja-JP"/>
          </a:p>
        </p:txBody>
      </p:sp>
    </p:spTree>
    <p:extLst>
      <p:ext uri="{BB962C8B-B14F-4D97-AF65-F5344CB8AC3E}">
        <p14:creationId xmlns:p14="http://schemas.microsoft.com/office/powerpoint/2010/main" val="426671642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389D4D8-CB52-4399-B475-D01FF44F9DB3}" type="slidenum">
              <a:rPr lang="en-US" altLang="ja-JP"/>
              <a:pPr/>
              <a:t>‹#›</a:t>
            </a:fld>
            <a:endParaRPr lang="en-US" altLang="ja-JP"/>
          </a:p>
        </p:txBody>
      </p:sp>
    </p:spTree>
    <p:extLst>
      <p:ext uri="{BB962C8B-B14F-4D97-AF65-F5344CB8AC3E}">
        <p14:creationId xmlns:p14="http://schemas.microsoft.com/office/powerpoint/2010/main" val="10469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23731"/>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426964361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8150892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52719376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0380845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0483597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5744860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96773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6558003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2262871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24612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3081706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61802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DF030C6B-3730-43F5-A1B9-BA13DEC1A3BF}" type="slidenum">
              <a:rPr lang="en-US" altLang="ja-JP"/>
              <a:pPr/>
              <a:t>‹#›</a:t>
            </a:fld>
            <a:endParaRPr lang="en-US" altLang="ja-JP"/>
          </a:p>
        </p:txBody>
      </p:sp>
    </p:spTree>
    <p:extLst>
      <p:ext uri="{BB962C8B-B14F-4D97-AF65-F5344CB8AC3E}">
        <p14:creationId xmlns:p14="http://schemas.microsoft.com/office/powerpoint/2010/main" val="19509175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5719298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84923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428811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02918751"/>
      </p:ext>
    </p:extLst>
  </p:cSld>
  <p:clrMapOvr>
    <a:overrideClrMapping bg1="dk2" tx1="lt1" bg2="dk1"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013981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6204352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17003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842324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6799964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7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7BB25DC4-E2A3-4548-8DEF-CFE269CFF159}" type="slidenum">
              <a:rPr lang="en-US" altLang="ja-JP"/>
              <a:pPr/>
              <a:t>‹#›</a:t>
            </a:fld>
            <a:endParaRPr lang="en-US" altLang="ja-JP"/>
          </a:p>
        </p:txBody>
      </p:sp>
    </p:spTree>
    <p:extLst>
      <p:ext uri="{BB962C8B-B14F-4D97-AF65-F5344CB8AC3E}">
        <p14:creationId xmlns:p14="http://schemas.microsoft.com/office/powerpoint/2010/main" val="13531292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641637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365727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79595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3869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58566071"/>
      </p:ext>
    </p:extLst>
  </p:cSld>
  <p:clrMapOvr>
    <a:overrideClrMapping bg1="dk2" tx1="lt1" bg2="dk1"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947966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830555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783787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6056195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18123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8FB9141B-A191-4DDF-91CE-C61CD9158F14}" type="slidenum">
              <a:rPr lang="en-US" altLang="ja-JP"/>
              <a:pPr/>
              <a:t>‹#›</a:t>
            </a:fld>
            <a:endParaRPr lang="en-US" altLang="ja-JP"/>
          </a:p>
        </p:txBody>
      </p:sp>
    </p:spTree>
    <p:extLst>
      <p:ext uri="{BB962C8B-B14F-4D97-AF65-F5344CB8AC3E}">
        <p14:creationId xmlns:p14="http://schemas.microsoft.com/office/powerpoint/2010/main" val="706861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267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780354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23775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7092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89401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038698321"/>
      </p:ext>
    </p:extLst>
  </p:cSld>
  <p:clrMapOvr>
    <a:overrideClrMapping bg1="dk2" tx1="lt1" bg2="dk1"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1980224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667657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030851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044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FF03984-3590-4451-90CB-15A5D00DD18B}" type="slidenum">
              <a:rPr lang="en-US" altLang="ja-JP"/>
              <a:pPr/>
              <a:t>‹#›</a:t>
            </a:fld>
            <a:endParaRPr lang="en-US" altLang="ja-JP"/>
          </a:p>
        </p:txBody>
      </p:sp>
    </p:spTree>
    <p:extLst>
      <p:ext uri="{BB962C8B-B14F-4D97-AF65-F5344CB8AC3E}">
        <p14:creationId xmlns:p14="http://schemas.microsoft.com/office/powerpoint/2010/main" val="2385389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9071300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0760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40036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4372219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1281328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9705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EC676A6-185A-4D91-A200-075E80256522}" type="slidenum">
              <a:rPr lang="en-US" altLang="ja-JP"/>
              <a:pPr/>
              <a:t>‹#›</a:t>
            </a:fld>
            <a:endParaRPr lang="en-US" altLang="ja-JP"/>
          </a:p>
        </p:txBody>
      </p:sp>
    </p:spTree>
    <p:extLst>
      <p:ext uri="{BB962C8B-B14F-4D97-AF65-F5344CB8AC3E}">
        <p14:creationId xmlns:p14="http://schemas.microsoft.com/office/powerpoint/2010/main" val="40148236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3C91C48C-8BE6-4BC0-816A-30554620976D}" type="slidenum">
              <a:rPr lang="en-US" altLang="ja-JP"/>
              <a:pPr/>
              <a:t>‹#›</a:t>
            </a:fld>
            <a:endParaRPr lang="en-US" altLang="ja-JP"/>
          </a:p>
        </p:txBody>
      </p:sp>
    </p:spTree>
    <p:extLst>
      <p:ext uri="{BB962C8B-B14F-4D97-AF65-F5344CB8AC3E}">
        <p14:creationId xmlns:p14="http://schemas.microsoft.com/office/powerpoint/2010/main" val="6150350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8862FDE-56AD-47F4-9025-67224C2810A5}" type="slidenum">
              <a:rPr lang="en-US" altLang="ja-JP"/>
              <a:pPr/>
              <a:t>‹#›</a:t>
            </a:fld>
            <a:endParaRPr lang="en-US" altLang="ja-JP"/>
          </a:p>
        </p:txBody>
      </p:sp>
    </p:spTree>
    <p:extLst>
      <p:ext uri="{BB962C8B-B14F-4D97-AF65-F5344CB8AC3E}">
        <p14:creationId xmlns:p14="http://schemas.microsoft.com/office/powerpoint/2010/main" val="23816162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B3B12AC8-BA55-47E7-A5BC-B90B393F5128}" type="slidenum">
              <a:rPr lang="en-US" altLang="ja-JP"/>
              <a:pPr/>
              <a:t>‹#›</a:t>
            </a:fld>
            <a:endParaRPr lang="en-US" altLang="ja-JP"/>
          </a:p>
        </p:txBody>
      </p:sp>
    </p:spTree>
    <p:extLst>
      <p:ext uri="{BB962C8B-B14F-4D97-AF65-F5344CB8AC3E}">
        <p14:creationId xmlns:p14="http://schemas.microsoft.com/office/powerpoint/2010/main" val="3186589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16B14941-8C2E-4D6C-AF42-5D99D711360D}" type="slidenum">
              <a:rPr lang="en-US" altLang="ja-JP"/>
              <a:pPr/>
              <a:t>‹#›</a:t>
            </a:fld>
            <a:endParaRPr lang="en-US" altLang="ja-JP"/>
          </a:p>
        </p:txBody>
      </p:sp>
    </p:spTree>
    <p:extLst>
      <p:ext uri="{BB962C8B-B14F-4D97-AF65-F5344CB8AC3E}">
        <p14:creationId xmlns:p14="http://schemas.microsoft.com/office/powerpoint/2010/main" val="18458453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B540CE3F-206B-4AC2-82B6-B51C3F298B6A}" type="slidenum">
              <a:rPr lang="en-US" altLang="ja-JP"/>
              <a:pPr/>
              <a:t>‹#›</a:t>
            </a:fld>
            <a:endParaRPr lang="en-US" altLang="ja-JP"/>
          </a:p>
        </p:txBody>
      </p:sp>
    </p:spTree>
    <p:extLst>
      <p:ext uri="{BB962C8B-B14F-4D97-AF65-F5344CB8AC3E}">
        <p14:creationId xmlns:p14="http://schemas.microsoft.com/office/powerpoint/2010/main" val="1761782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AA51CE5A-19E6-4912-809B-6E36BAEBAEBC}" type="slidenum">
              <a:rPr lang="en-US" altLang="ja-JP"/>
              <a:pPr/>
              <a:t>‹#›</a:t>
            </a:fld>
            <a:endParaRPr lang="en-US" altLang="ja-JP"/>
          </a:p>
        </p:txBody>
      </p:sp>
    </p:spTree>
    <p:extLst>
      <p:ext uri="{BB962C8B-B14F-4D97-AF65-F5344CB8AC3E}">
        <p14:creationId xmlns:p14="http://schemas.microsoft.com/office/powerpoint/2010/main" val="3604045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2314EBC1-A12A-457E-AD3D-EB7BC655A71D}" type="slidenum">
              <a:rPr lang="en-US" altLang="ja-JP"/>
              <a:pPr/>
              <a:t>‹#›</a:t>
            </a:fld>
            <a:endParaRPr lang="en-US" altLang="ja-JP"/>
          </a:p>
        </p:txBody>
      </p:sp>
    </p:spTree>
    <p:extLst>
      <p:ext uri="{BB962C8B-B14F-4D97-AF65-F5344CB8AC3E}">
        <p14:creationId xmlns:p14="http://schemas.microsoft.com/office/powerpoint/2010/main" val="2764602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FB275F83-3956-4FF7-A7CC-7FFB0B578087}" type="slidenum">
              <a:rPr lang="en-US" altLang="ja-JP"/>
              <a:pPr/>
              <a:t>‹#›</a:t>
            </a:fld>
            <a:endParaRPr lang="en-US" altLang="ja-JP"/>
          </a:p>
        </p:txBody>
      </p:sp>
    </p:spTree>
    <p:extLst>
      <p:ext uri="{BB962C8B-B14F-4D97-AF65-F5344CB8AC3E}">
        <p14:creationId xmlns:p14="http://schemas.microsoft.com/office/powerpoint/2010/main" val="17281193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DEBA5BA3-C9AA-4B4B-8E07-838D161BDF3F}" type="slidenum">
              <a:rPr lang="en-US" altLang="ja-JP"/>
              <a:pPr/>
              <a:t>‹#›</a:t>
            </a:fld>
            <a:endParaRPr lang="en-US" altLang="ja-JP"/>
          </a:p>
        </p:txBody>
      </p:sp>
    </p:spTree>
    <p:extLst>
      <p:ext uri="{BB962C8B-B14F-4D97-AF65-F5344CB8AC3E}">
        <p14:creationId xmlns:p14="http://schemas.microsoft.com/office/powerpoint/2010/main" val="37999988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B1F3E57-C695-4AF6-8814-2A4AF9C43AB0}" type="slidenum">
              <a:rPr lang="en-US" altLang="ja-JP"/>
              <a:pPr/>
              <a:t>‹#›</a:t>
            </a:fld>
            <a:endParaRPr lang="en-US" altLang="ja-JP"/>
          </a:p>
        </p:txBody>
      </p:sp>
    </p:spTree>
    <p:extLst>
      <p:ext uri="{BB962C8B-B14F-4D97-AF65-F5344CB8AC3E}">
        <p14:creationId xmlns:p14="http://schemas.microsoft.com/office/powerpoint/2010/main" val="2202381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1DAEAE3-120F-4487-A9F5-213547B194A0}" type="slidenum">
              <a:rPr lang="en-US" altLang="ja-JP"/>
              <a:pPr/>
              <a:t>‹#›</a:t>
            </a:fld>
            <a:endParaRPr lang="en-US" altLang="ja-JP"/>
          </a:p>
        </p:txBody>
      </p:sp>
    </p:spTree>
    <p:extLst>
      <p:ext uri="{BB962C8B-B14F-4D97-AF65-F5344CB8AC3E}">
        <p14:creationId xmlns:p14="http://schemas.microsoft.com/office/powerpoint/2010/main" val="3100561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D188698D-BCD1-4A6E-84C1-EB06A5561445}" type="slidenum">
              <a:rPr lang="en-US" altLang="ja-JP"/>
              <a:pPr/>
              <a:t>‹#›</a:t>
            </a:fld>
            <a:endParaRPr lang="en-US" altLang="ja-JP"/>
          </a:p>
        </p:txBody>
      </p:sp>
    </p:spTree>
    <p:extLst>
      <p:ext uri="{BB962C8B-B14F-4D97-AF65-F5344CB8AC3E}">
        <p14:creationId xmlns:p14="http://schemas.microsoft.com/office/powerpoint/2010/main" val="3813241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7056DA0-C03B-4912-91AE-873E03EBB406}" type="slidenum">
              <a:rPr lang="en-US" altLang="ja-JP"/>
              <a:pPr/>
              <a:t>‹#›</a:t>
            </a:fld>
            <a:endParaRPr lang="en-US" altLang="ja-JP"/>
          </a:p>
        </p:txBody>
      </p:sp>
    </p:spTree>
    <p:extLst>
      <p:ext uri="{BB962C8B-B14F-4D97-AF65-F5344CB8AC3E}">
        <p14:creationId xmlns:p14="http://schemas.microsoft.com/office/powerpoint/2010/main" val="1075654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6A1EA036-7FF1-48B6-9FC1-4AC17F3068AB}" type="slidenum">
              <a:rPr lang="en-US" altLang="ja-JP"/>
              <a:pPr/>
              <a:t>‹#›</a:t>
            </a:fld>
            <a:endParaRPr lang="en-US" altLang="ja-JP"/>
          </a:p>
        </p:txBody>
      </p:sp>
    </p:spTree>
    <p:extLst>
      <p:ext uri="{BB962C8B-B14F-4D97-AF65-F5344CB8AC3E}">
        <p14:creationId xmlns:p14="http://schemas.microsoft.com/office/powerpoint/2010/main" val="415944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0.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1.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8.emf"/><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2.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3.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vmlDrawing" Target="../drawings/vmlDrawing1.v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4.xml"/><Relationship Id="rId2" Type="http://schemas.openxmlformats.org/officeDocument/2006/relationships/slideLayout" Target="../slideLayouts/slideLayout157.xml"/><Relationship Id="rId16" Type="http://schemas.openxmlformats.org/officeDocument/2006/relationships/image" Target="../media/image9.emf"/><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oleObject" Target="../embeddings/oleObject1.bin"/><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image" Target="../media/image10.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5.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6.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image" Target="../media/image13.jpeg"/><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image" Target="../media/image7.png"/><Relationship Id="rId2" Type="http://schemas.openxmlformats.org/officeDocument/2006/relationships/slideLayout" Target="../slideLayouts/slideLayout190.xml"/><Relationship Id="rId16" Type="http://schemas.openxmlformats.org/officeDocument/2006/relationships/image" Target="../media/image6.jpe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theme" Target="../theme/theme17.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8.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1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0.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21.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image" Target="../media/image5.png"/><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image" Target="../media/image4.png"/><Relationship Id="rId2" Type="http://schemas.openxmlformats.org/officeDocument/2006/relationships/slideLayout" Target="../slideLayouts/slideLayout250.xml"/><Relationship Id="rId16" Type="http://schemas.openxmlformats.org/officeDocument/2006/relationships/image" Target="../media/image1.pn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theme" Target="../theme/theme2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24.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25.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image" Target="../media/image8.emf"/><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6.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7.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vmlDrawing" Target="../drawings/vmlDrawing3.v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8.xml"/><Relationship Id="rId2" Type="http://schemas.openxmlformats.org/officeDocument/2006/relationships/slideLayout" Target="../slideLayouts/slideLayout308.xml"/><Relationship Id="rId16" Type="http://schemas.openxmlformats.org/officeDocument/2006/relationships/image" Target="../media/image9.emf"/><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oleObject" Target="../embeddings/oleObject3.bin"/><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image" Target="../media/image10.jpe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29.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image" Target="../media/image6.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0.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image" Target="../media/image13.jpeg"/><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image" Target="../media/image7.png"/><Relationship Id="rId2" Type="http://schemas.openxmlformats.org/officeDocument/2006/relationships/slideLayout" Target="../slideLayouts/slideLayout341.xml"/><Relationship Id="rId16" Type="http://schemas.openxmlformats.org/officeDocument/2006/relationships/image" Target="../media/image6.jpeg"/><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theme" Target="../theme/theme31.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theme" Target="../theme/theme32.xml"/><Relationship Id="rId2" Type="http://schemas.openxmlformats.org/officeDocument/2006/relationships/slideLayout" Target="../slideLayouts/slideLayout355.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33.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8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theme" Target="../theme/theme34.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9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theme" Target="../theme/theme35.xml"/><Relationship Id="rId2" Type="http://schemas.openxmlformats.org/officeDocument/2006/relationships/slideLayout" Target="../slideLayouts/slideLayout388.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0" Type="http://schemas.openxmlformats.org/officeDocument/2006/relationships/slideLayout" Target="../slideLayouts/slideLayout396.xml"/><Relationship Id="rId4" Type="http://schemas.openxmlformats.org/officeDocument/2006/relationships/slideLayout" Target="../slideLayouts/slideLayout390.xml"/><Relationship Id="rId9" Type="http://schemas.openxmlformats.org/officeDocument/2006/relationships/slideLayout" Target="../slideLayouts/slideLayout395.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slideLayout" Target="../slideLayouts/slideLayout399.xml"/><Relationship Id="rId1" Type="http://schemas.openxmlformats.org/officeDocument/2006/relationships/slideLayout" Target="../slideLayouts/slideLayout39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image" Target="../media/image5.png"/><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image" Target="../media/image4.png"/><Relationship Id="rId2" Type="http://schemas.openxmlformats.org/officeDocument/2006/relationships/slideLayout" Target="../slideLayouts/slideLayout401.xml"/><Relationship Id="rId16" Type="http://schemas.openxmlformats.org/officeDocument/2006/relationships/image" Target="../media/image1.png"/><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theme" Target="../theme/theme37.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1.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theme" Target="../theme/theme38.xml"/><Relationship Id="rId2" Type="http://schemas.openxmlformats.org/officeDocument/2006/relationships/slideLayout" Target="../slideLayouts/slideLayout415.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32.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39.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image" Target="../media/image8.emf"/><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40.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41.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vmlDrawing" Target="../drawings/vmlDrawing5.v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42.xml"/><Relationship Id="rId2" Type="http://schemas.openxmlformats.org/officeDocument/2006/relationships/slideLayout" Target="../slideLayouts/slideLayout459.xml"/><Relationship Id="rId16" Type="http://schemas.openxmlformats.org/officeDocument/2006/relationships/image" Target="../media/image9.emf"/><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oleObject" Target="../embeddings/oleObject5.bin"/><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image" Target="../media/image10.jpe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theme" Target="../theme/theme43.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7.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theme" Target="../theme/theme44.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3.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2.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5.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4.png"/><Relationship Id="rId2" Type="http://schemas.openxmlformats.org/officeDocument/2006/relationships/slideLayout" Target="../slideLayouts/slideLayout99.xml"/><Relationship Id="rId16" Type="http://schemas.openxmlformats.org/officeDocument/2006/relationships/image" Target="../media/image1.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theme" Target="../theme/theme9.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02" name="Picture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120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9C812121-8FC1-4225-BF0C-79A0A3C2D7B0}"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035" r:id="rId1"/>
    <p:sldLayoutId id="2147486036" r:id="rId2"/>
    <p:sldLayoutId id="2147486037" r:id="rId3"/>
    <p:sldLayoutId id="2147486038" r:id="rId4"/>
    <p:sldLayoutId id="2147486039" r:id="rId5"/>
    <p:sldLayoutId id="2147486040" r:id="rId6"/>
    <p:sldLayoutId id="2147486041" r:id="rId7"/>
    <p:sldLayoutId id="2147486042" r:id="rId8"/>
    <p:sldLayoutId id="2147486043" r:id="rId9"/>
    <p:sldLayoutId id="2147486044" r:id="rId10"/>
    <p:sldLayoutId id="2147486045" r:id="rId11"/>
    <p:sldLayoutId id="2147486046" r:id="rId12"/>
    <p:sldLayoutId id="2147486485" r:id="rId13"/>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4AA580-4BBF-42D9-A84A-10C089F26C1A}"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041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042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2" r:id="rId1"/>
    <p:sldLayoutId id="2147486139" r:id="rId2"/>
    <p:sldLayoutId id="2147486140" r:id="rId3"/>
    <p:sldLayoutId id="2147486141" r:id="rId4"/>
    <p:sldLayoutId id="2147486142" r:id="rId5"/>
    <p:sldLayoutId id="2147486143" r:id="rId6"/>
    <p:sldLayoutId id="2147486144" r:id="rId7"/>
    <p:sldLayoutId id="2147486145" r:id="rId8"/>
    <p:sldLayoutId id="2147486146" r:id="rId9"/>
    <p:sldLayoutId id="2147486147" r:id="rId10"/>
    <p:sldLayoutId id="214748614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FDEB94-6C3B-4BEC-9157-6F980DF3972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14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14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493" r:id="rId1"/>
    <p:sldLayoutId id="2147486149" r:id="rId2"/>
    <p:sldLayoutId id="2147486150" r:id="rId3"/>
    <p:sldLayoutId id="2147486151" r:id="rId4"/>
    <p:sldLayoutId id="2147486152" r:id="rId5"/>
    <p:sldLayoutId id="2147486153" r:id="rId6"/>
    <p:sldLayoutId id="2147486154" r:id="rId7"/>
    <p:sldLayoutId id="2147486155" r:id="rId8"/>
    <p:sldLayoutId id="2147486156" r:id="rId9"/>
    <p:sldLayoutId id="2147486157" r:id="rId10"/>
    <p:sldLayoutId id="214748615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466"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246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159" r:id="rId1"/>
    <p:sldLayoutId id="2147486160" r:id="rId2"/>
    <p:sldLayoutId id="2147486161" r:id="rId3"/>
    <p:sldLayoutId id="2147486162" r:id="rId4"/>
    <p:sldLayoutId id="2147486163" r:id="rId5"/>
    <p:sldLayoutId id="2147486164" r:id="rId6"/>
    <p:sldLayoutId id="2147486165" r:id="rId7"/>
    <p:sldLayoutId id="2147486166" r:id="rId8"/>
    <p:sldLayoutId id="2147486167" r:id="rId9"/>
    <p:sldLayoutId id="2147486168" r:id="rId10"/>
    <p:sldLayoutId id="214748616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5ED99A-91C6-413C-A2A8-D58602AA119E}"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349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349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170" r:id="rId1"/>
    <p:sldLayoutId id="2147486171" r:id="rId2"/>
    <p:sldLayoutId id="2147486172" r:id="rId3"/>
    <p:sldLayoutId id="2147486173" r:id="rId4"/>
    <p:sldLayoutId id="2147486174" r:id="rId5"/>
    <p:sldLayoutId id="2147486175" r:id="rId6"/>
    <p:sldLayoutId id="2147486176" r:id="rId7"/>
    <p:sldLayoutId id="2147486177" r:id="rId8"/>
    <p:sldLayoutId id="2147486178" r:id="rId9"/>
    <p:sldLayoutId id="2147486179" r:id="rId10"/>
    <p:sldLayoutId id="214748618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C58F7BA-9678-4988-A346-77464C99B975}"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aphicFrame>
        <p:nvGraphicFramePr>
          <p:cNvPr id="1026" name="Object 6"/>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1034" name="CorelDRAW" r:id="rId15" imgW="6773760" imgH="6706440" progId="">
                  <p:embed/>
                </p:oleObj>
              </mc:Choice>
              <mc:Fallback>
                <p:oleObj name="CorelDRAW" r:id="rId15" imgW="6773760" imgH="6706440" progId="">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494" r:id="rId1"/>
    <p:sldLayoutId id="2147486181" r:id="rId2"/>
    <p:sldLayoutId id="2147486182" r:id="rId3"/>
    <p:sldLayoutId id="2147486183" r:id="rId4"/>
    <p:sldLayoutId id="2147486184" r:id="rId5"/>
    <p:sldLayoutId id="2147486185" r:id="rId6"/>
    <p:sldLayoutId id="2147486186" r:id="rId7"/>
    <p:sldLayoutId id="2147486187" r:id="rId8"/>
    <p:sldLayoutId id="2147486188" r:id="rId9"/>
    <p:sldLayoutId id="2147486189" r:id="rId10"/>
    <p:sldLayoutId id="2147486190" r:id="rId11"/>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4514" name="Group 2"/>
          <p:cNvGrpSpPr>
            <a:grpSpLocks/>
          </p:cNvGrpSpPr>
          <p:nvPr/>
        </p:nvGrpSpPr>
        <p:grpSpPr bwMode="auto">
          <a:xfrm>
            <a:off x="0" y="0"/>
            <a:ext cx="7620000" cy="6858000"/>
            <a:chOff x="0" y="0"/>
            <a:chExt cx="4800" cy="4320"/>
          </a:xfrm>
        </p:grpSpPr>
        <p:grpSp>
          <p:nvGrpSpPr>
            <p:cNvPr id="64520"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5373"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p:spPr>
            <p:txBody>
              <a:bodyPr wrap="none"/>
              <a:lstStyle/>
              <a:p>
                <a:pPr>
                  <a:defRPr/>
                </a:pPr>
                <a:endParaRPr lang="en-US"/>
              </a:p>
            </p:txBody>
          </p:sp>
        </p:grpSp>
        <p:grpSp>
          <p:nvGrpSpPr>
            <p:cNvPr id="64521"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pSp>
      </p:grpSp>
      <p:sp>
        <p:nvSpPr>
          <p:cNvPr id="64515"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64516"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5E2215B1-43E8-417A-9BD0-30DB26686075}"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495"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53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553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201" r:id="rId1"/>
    <p:sldLayoutId id="2147486202" r:id="rId2"/>
    <p:sldLayoutId id="2147486203" r:id="rId3"/>
    <p:sldLayoutId id="2147486204" r:id="rId4"/>
    <p:sldLayoutId id="2147486205" r:id="rId5"/>
    <p:sldLayoutId id="2147486206" r:id="rId6"/>
    <p:sldLayoutId id="2147486207" r:id="rId7"/>
    <p:sldLayoutId id="2147486208" r:id="rId8"/>
    <p:sldLayoutId id="2147486209" r:id="rId9"/>
    <p:sldLayoutId id="2147486210" r:id="rId10"/>
    <p:sldLayoutId id="214748621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485BA7-F281-413F-B8D2-E8F7C904B84D}"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656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656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66565"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6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7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smtClean="0">
                <a:solidFill>
                  <a:schemeClr val="bg1"/>
                </a:solidFill>
                <a:latin typeface="Arial" charset="0"/>
                <a:ea typeface="MS PGothic" pitchFamily="34" charset="-128"/>
              </a:rPr>
              <a:t>© </a:t>
            </a:r>
            <a:r>
              <a:rPr kumimoji="0" lang="en-US" altLang="ja-JP" sz="1200" b="1" dirty="0" smtClean="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3F0A2FA-16B5-4B6D-8A58-8B36216623A4}"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smtClean="0">
                <a:latin typeface="Arial" charset="0"/>
              </a:rPr>
              <a:t>04e-BM/</a:t>
            </a:r>
            <a:r>
              <a:rPr kumimoji="0" lang="en-US" altLang="ja-JP" sz="1000" dirty="0" smtClean="0">
                <a:latin typeface="Arial" charset="0"/>
                <a:ea typeface="MS PGothic" pitchFamily="34" charset="-128"/>
              </a:rPr>
              <a:t>NS</a:t>
            </a:r>
            <a:r>
              <a:rPr kumimoji="0" lang="en-US" altLang="en-US" sz="1000" dirty="0" smtClean="0">
                <a:latin typeface="Arial" charset="0"/>
              </a:rPr>
              <a:t>/HDCV/FSOFT v2</a:t>
            </a:r>
            <a:r>
              <a:rPr kumimoji="0" lang="en-US" altLang="ja-JP" sz="1000" dirty="0" smtClean="0">
                <a:latin typeface="Arial" charset="0"/>
                <a:ea typeface="MS PGothic" pitchFamily="34" charset="-128"/>
              </a:rPr>
              <a:t>/</a:t>
            </a:r>
            <a:r>
              <a:rPr kumimoji="0" lang="en-US" altLang="en-US" sz="1000" dirty="0" smtClean="0">
                <a:latin typeface="Arial" charset="0"/>
              </a:rPr>
              <a:t>2</a:t>
            </a:r>
          </a:p>
        </p:txBody>
      </p:sp>
      <p:pic>
        <p:nvPicPr>
          <p:cNvPr id="665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6" r:id="rId1"/>
    <p:sldLayoutId id="2147486212" r:id="rId2"/>
    <p:sldLayoutId id="2147486213" r:id="rId3"/>
    <p:sldLayoutId id="2147486214" r:id="rId4"/>
    <p:sldLayoutId id="2147486215" r:id="rId5"/>
    <p:sldLayoutId id="2147486216" r:id="rId6"/>
    <p:sldLayoutId id="2147486217" r:id="rId7"/>
    <p:sldLayoutId id="2147486218" r:id="rId8"/>
    <p:sldLayoutId id="2147486219" r:id="rId9"/>
    <p:sldLayoutId id="2147486220" r:id="rId10"/>
    <p:sldLayoutId id="2147486221" r:id="rId11"/>
    <p:sldLayoutId id="2147486222" r:id="rId12"/>
    <p:sldLayoutId id="2147486223" r:id="rId13"/>
    <p:sldLayoutId id="214748649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B7D77A-CA95-4940-BFD9-C06E16A4A464}"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6758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6758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498" r:id="rId1"/>
    <p:sldLayoutId id="2147486224" r:id="rId2"/>
    <p:sldLayoutId id="2147486225" r:id="rId3"/>
    <p:sldLayoutId id="2147486226" r:id="rId4"/>
    <p:sldLayoutId id="2147486227" r:id="rId5"/>
    <p:sldLayoutId id="2147486228" r:id="rId6"/>
    <p:sldLayoutId id="2147486229" r:id="rId7"/>
    <p:sldLayoutId id="2147486230" r:id="rId8"/>
    <p:sldLayoutId id="2147486231" r:id="rId9"/>
    <p:sldLayoutId id="2147486232" r:id="rId10"/>
    <p:sldLayoutId id="214748623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F27093-7989-4219-864D-6956CBE16BBF}"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861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861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9" r:id="rId1"/>
    <p:sldLayoutId id="2147486234" r:id="rId2"/>
    <p:sldLayoutId id="2147486235" r:id="rId3"/>
    <p:sldLayoutId id="2147486236" r:id="rId4"/>
    <p:sldLayoutId id="2147486237" r:id="rId5"/>
    <p:sldLayoutId id="2147486238" r:id="rId6"/>
    <p:sldLayoutId id="2147486239" r:id="rId7"/>
    <p:sldLayoutId id="2147486240" r:id="rId8"/>
    <p:sldLayoutId id="2147486241" r:id="rId9"/>
    <p:sldLayoutId id="2147486242" r:id="rId10"/>
    <p:sldLayoutId id="214748624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222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22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6E66ABE-F981-41A7-8673-1F537C325845}" type="slidenum">
              <a:rPr lang="en-US" altLang="ja-JP"/>
              <a:pPr/>
              <a:t>‹#›</a:t>
            </a:fld>
            <a:endParaRPr lang="en-US" altLang="ja-JP"/>
          </a:p>
        </p:txBody>
      </p:sp>
      <p:pic>
        <p:nvPicPr>
          <p:cNvPr id="52233"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047" r:id="rId1"/>
    <p:sldLayoutId id="2147486048" r:id="rId2"/>
    <p:sldLayoutId id="2147486049" r:id="rId3"/>
    <p:sldLayoutId id="2147486050" r:id="rId4"/>
    <p:sldLayoutId id="2147486051" r:id="rId5"/>
    <p:sldLayoutId id="2147486052" r:id="rId6"/>
    <p:sldLayoutId id="2147486053" r:id="rId7"/>
    <p:sldLayoutId id="2147486054" r:id="rId8"/>
    <p:sldLayoutId id="2147486055" r:id="rId9"/>
    <p:sldLayoutId id="2147486056" r:id="rId10"/>
    <p:sldLayoutId id="2147486057" r:id="rId11"/>
    <p:sldLayoutId id="2147486058" r:id="rId12"/>
    <p:sldLayoutId id="2147486059" r:id="rId13"/>
    <p:sldLayoutId id="2147486060" r:id="rId14"/>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9A4B56-DF79-4DD9-933B-126C372E2F1C}"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963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963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00" r:id="rId1"/>
    <p:sldLayoutId id="2147486244" r:id="rId2"/>
    <p:sldLayoutId id="2147486245" r:id="rId3"/>
    <p:sldLayoutId id="2147486246" r:id="rId4"/>
    <p:sldLayoutId id="2147486247" r:id="rId5"/>
    <p:sldLayoutId id="2147486248" r:id="rId6"/>
    <p:sldLayoutId id="2147486249" r:id="rId7"/>
    <p:sldLayoutId id="2147486250" r:id="rId8"/>
    <p:sldLayoutId id="2147486251" r:id="rId9"/>
    <p:sldLayoutId id="2147486252" r:id="rId10"/>
    <p:sldLayoutId id="214748625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894567-A7FE-4E4F-A274-EBA3BC5A190A}"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066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066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01"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682" name="Picture 2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CC3E926A-3A2B-4263-A5B0-EF3607BE5144}"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4" r:id="rId1"/>
    <p:sldLayoutId id="2147486265" r:id="rId2"/>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270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72709"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7271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9E265A3C-8442-450F-A461-23F5796829A5}"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6" r:id="rId1"/>
    <p:sldLayoutId id="2147486267" r:id="rId2"/>
    <p:sldLayoutId id="2147486268" r:id="rId3"/>
    <p:sldLayoutId id="2147486269" r:id="rId4"/>
    <p:sldLayoutId id="2147486270" r:id="rId5"/>
    <p:sldLayoutId id="2147486271" r:id="rId6"/>
    <p:sldLayoutId id="2147486272" r:id="rId7"/>
    <p:sldLayoutId id="2147486502" r:id="rId8"/>
    <p:sldLayoutId id="2147486503" r:id="rId9"/>
    <p:sldLayoutId id="2147486273" r:id="rId10"/>
    <p:sldLayoutId id="2147486504" r:id="rId11"/>
    <p:sldLayoutId id="2147486274" r:id="rId12"/>
    <p:sldLayoutId id="2147486275" r:id="rId13"/>
    <p:sldLayoutId id="2147486276"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872008-8D59-4B79-B0B4-E40B3B3E4C9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3731"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3732"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05" r:id="rId1"/>
    <p:sldLayoutId id="2147486277" r:id="rId2"/>
    <p:sldLayoutId id="2147486278" r:id="rId3"/>
    <p:sldLayoutId id="2147486279" r:id="rId4"/>
    <p:sldLayoutId id="2147486280" r:id="rId5"/>
    <p:sldLayoutId id="2147486281" r:id="rId6"/>
    <p:sldLayoutId id="2147486282" r:id="rId7"/>
    <p:sldLayoutId id="2147486283" r:id="rId8"/>
    <p:sldLayoutId id="2147486284" r:id="rId9"/>
    <p:sldLayoutId id="2147486285" r:id="rId10"/>
    <p:sldLayoutId id="214748628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278F9A-A1F8-465A-9ADF-E67CD239D22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475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475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0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5778"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578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297" r:id="rId1"/>
    <p:sldLayoutId id="2147486298" r:id="rId2"/>
    <p:sldLayoutId id="2147486299" r:id="rId3"/>
    <p:sldLayoutId id="2147486300" r:id="rId4"/>
    <p:sldLayoutId id="2147486301" r:id="rId5"/>
    <p:sldLayoutId id="2147486302" r:id="rId6"/>
    <p:sldLayoutId id="2147486303" r:id="rId7"/>
    <p:sldLayoutId id="2147486304" r:id="rId8"/>
    <p:sldLayoutId id="2147486305" r:id="rId9"/>
    <p:sldLayoutId id="2147486306" r:id="rId10"/>
    <p:sldLayoutId id="214748630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AB2F16-97C2-4F68-80F0-EE33295B2498}"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6804"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6805"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6"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6F08639-9FD8-4D77-B7D1-CEDC3E96569D}"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3074"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3082"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07" r:id="rId1"/>
    <p:sldLayoutId id="2147486319" r:id="rId2"/>
    <p:sldLayoutId id="2147486320" r:id="rId3"/>
    <p:sldLayoutId id="2147486321" r:id="rId4"/>
    <p:sldLayoutId id="2147486322" r:id="rId5"/>
    <p:sldLayoutId id="2147486323" r:id="rId6"/>
    <p:sldLayoutId id="2147486324" r:id="rId7"/>
    <p:sldLayoutId id="2147486325" r:id="rId8"/>
    <p:sldLayoutId id="2147486326" r:id="rId9"/>
    <p:sldLayoutId id="2147486327" r:id="rId10"/>
    <p:sldLayoutId id="2147486328"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7826" name="Group 2"/>
          <p:cNvGrpSpPr>
            <a:grpSpLocks/>
          </p:cNvGrpSpPr>
          <p:nvPr/>
        </p:nvGrpSpPr>
        <p:grpSpPr bwMode="auto">
          <a:xfrm>
            <a:off x="0" y="0"/>
            <a:ext cx="7620000" cy="6858000"/>
            <a:chOff x="0" y="0"/>
            <a:chExt cx="4800" cy="4320"/>
          </a:xfrm>
        </p:grpSpPr>
        <p:grpSp>
          <p:nvGrpSpPr>
            <p:cNvPr id="77832"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77833"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77827"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77828"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EC52A6C-04DB-486A-B4A2-143FE45D66A1}"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08" r:id="rId1"/>
    <p:sldLayoutId id="2147486329" r:id="rId2"/>
    <p:sldLayoutId id="2147486330" r:id="rId3"/>
    <p:sldLayoutId id="2147486331" r:id="rId4"/>
    <p:sldLayoutId id="2147486332" r:id="rId5"/>
    <p:sldLayoutId id="2147486333" r:id="rId6"/>
    <p:sldLayoutId id="2147486334" r:id="rId7"/>
    <p:sldLayoutId id="2147486335" r:id="rId8"/>
    <p:sldLayoutId id="2147486336" r:id="rId9"/>
    <p:sldLayoutId id="2147486337" r:id="rId10"/>
    <p:sldLayoutId id="2147486338"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000A31-419D-48A8-AA65-96BEAF817003}"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325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325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5325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5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6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6" r:id="rId1"/>
    <p:sldLayoutId id="2147486061" r:id="rId2"/>
    <p:sldLayoutId id="2147486062" r:id="rId3"/>
    <p:sldLayoutId id="2147486063" r:id="rId4"/>
    <p:sldLayoutId id="2147486064" r:id="rId5"/>
    <p:sldLayoutId id="2147486065" r:id="rId6"/>
    <p:sldLayoutId id="2147486066" r:id="rId7"/>
    <p:sldLayoutId id="2147486067" r:id="rId8"/>
    <p:sldLayoutId id="2147486068" r:id="rId9"/>
    <p:sldLayoutId id="2147486069" r:id="rId10"/>
    <p:sldLayoutId id="2147486070" r:id="rId11"/>
    <p:sldLayoutId id="2147486071" r:id="rId12"/>
    <p:sldLayoutId id="2147486072" r:id="rId13"/>
    <p:sldLayoutId id="214748648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885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339" r:id="rId1"/>
    <p:sldLayoutId id="2147486340" r:id="rId2"/>
    <p:sldLayoutId id="2147486341" r:id="rId3"/>
    <p:sldLayoutId id="2147486342" r:id="rId4"/>
    <p:sldLayoutId id="2147486343" r:id="rId5"/>
    <p:sldLayoutId id="2147486344" r:id="rId6"/>
    <p:sldLayoutId id="2147486345" r:id="rId7"/>
    <p:sldLayoutId id="2147486346" r:id="rId8"/>
    <p:sldLayoutId id="2147486347" r:id="rId9"/>
    <p:sldLayoutId id="2147486348" r:id="rId10"/>
    <p:sldLayoutId id="214748634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A0A85E-6146-426F-8F1F-2F8F3E11C103}"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987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987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7987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smtClean="0">
                <a:solidFill>
                  <a:schemeClr val="bg1"/>
                </a:solidFill>
                <a:latin typeface="Arial" charset="0"/>
                <a:ea typeface="MS PGothic" pitchFamily="34" charset="-128"/>
              </a:rPr>
              <a:t>© </a:t>
            </a:r>
            <a:r>
              <a:rPr kumimoji="0" lang="en-US" altLang="ja-JP" sz="1200" b="1" dirty="0" smtClean="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0FA0DF1A-A12F-4F45-943B-DAF33A659420}"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smtClean="0">
                <a:latin typeface="Arial" charset="0"/>
              </a:rPr>
              <a:t>04e-BM/</a:t>
            </a:r>
            <a:r>
              <a:rPr kumimoji="0" lang="en-US" altLang="ja-JP" sz="1000" dirty="0" smtClean="0">
                <a:latin typeface="Arial" charset="0"/>
                <a:ea typeface="MS PGothic" pitchFamily="34" charset="-128"/>
              </a:rPr>
              <a:t>NS</a:t>
            </a:r>
            <a:r>
              <a:rPr kumimoji="0" lang="en-US" altLang="en-US" sz="1000" dirty="0" smtClean="0">
                <a:latin typeface="Arial" charset="0"/>
              </a:rPr>
              <a:t>/HDCV/FSOFT v2</a:t>
            </a:r>
            <a:r>
              <a:rPr kumimoji="0" lang="en-US" altLang="ja-JP" sz="1000" dirty="0" smtClean="0">
                <a:latin typeface="Arial" charset="0"/>
                <a:ea typeface="MS PGothic" pitchFamily="34" charset="-128"/>
              </a:rPr>
              <a:t>/</a:t>
            </a:r>
            <a:r>
              <a:rPr kumimoji="0" lang="en-US" altLang="en-US" sz="1000" dirty="0" smtClean="0">
                <a:latin typeface="Arial" charset="0"/>
              </a:rPr>
              <a:t>2</a:t>
            </a:r>
          </a:p>
        </p:txBody>
      </p:sp>
      <p:pic>
        <p:nvPicPr>
          <p:cNvPr id="7989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4"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09" r:id="rId1"/>
    <p:sldLayoutId id="2147486350" r:id="rId2"/>
    <p:sldLayoutId id="2147486351" r:id="rId3"/>
    <p:sldLayoutId id="2147486352" r:id="rId4"/>
    <p:sldLayoutId id="2147486353" r:id="rId5"/>
    <p:sldLayoutId id="2147486354" r:id="rId6"/>
    <p:sldLayoutId id="2147486355" r:id="rId7"/>
    <p:sldLayoutId id="2147486510" r:id="rId8"/>
    <p:sldLayoutId id="2147486511" r:id="rId9"/>
    <p:sldLayoutId id="2147486356" r:id="rId10"/>
    <p:sldLayoutId id="2147486512" r:id="rId11"/>
    <p:sldLayoutId id="2147486357" r:id="rId12"/>
    <p:sldLayoutId id="2147486358" r:id="rId13"/>
    <p:sldLayoutId id="2147486513"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D0A659-455C-4B0D-9531-07B4C37CDDC5}"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8089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8090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514" r:id="rId1"/>
    <p:sldLayoutId id="2147486359" r:id="rId2"/>
    <p:sldLayoutId id="2147486360" r:id="rId3"/>
    <p:sldLayoutId id="2147486361" r:id="rId4"/>
    <p:sldLayoutId id="2147486362" r:id="rId5"/>
    <p:sldLayoutId id="2147486363" r:id="rId6"/>
    <p:sldLayoutId id="2147486364" r:id="rId7"/>
    <p:sldLayoutId id="2147486365" r:id="rId8"/>
    <p:sldLayoutId id="2147486366" r:id="rId9"/>
    <p:sldLayoutId id="2147486367" r:id="rId10"/>
    <p:sldLayoutId id="214748636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1EB04A-4C3C-4014-B591-8F96B1BC2D00}"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19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19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15"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6C2E51-52C4-4331-B756-B93E1DDA1E56}"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294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294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16" r:id="rId1"/>
    <p:sldLayoutId id="2147486379" r:id="rId2"/>
    <p:sldLayoutId id="2147486380" r:id="rId3"/>
    <p:sldLayoutId id="2147486381" r:id="rId4"/>
    <p:sldLayoutId id="2147486382" r:id="rId5"/>
    <p:sldLayoutId id="2147486383" r:id="rId6"/>
    <p:sldLayoutId id="2147486384" r:id="rId7"/>
    <p:sldLayoutId id="2147486385" r:id="rId8"/>
    <p:sldLayoutId id="2147486386" r:id="rId9"/>
    <p:sldLayoutId id="2147486387" r:id="rId10"/>
    <p:sldLayoutId id="214748638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E911EF-9B57-40AD-8015-687A108B2EA5}"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397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397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17" r:id="rId1"/>
    <p:sldLayoutId id="2147486389" r:id="rId2"/>
    <p:sldLayoutId id="2147486390" r:id="rId3"/>
    <p:sldLayoutId id="2147486391" r:id="rId4"/>
    <p:sldLayoutId id="2147486392" r:id="rId5"/>
    <p:sldLayoutId id="2147486393" r:id="rId6"/>
    <p:sldLayoutId id="2147486394" r:id="rId7"/>
    <p:sldLayoutId id="2147486395" r:id="rId8"/>
    <p:sldLayoutId id="2147486396" r:id="rId9"/>
    <p:sldLayoutId id="2147486397" r:id="rId10"/>
    <p:sldLayoutId id="214748639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499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1B330D96-1834-441A-85DF-05A0805D351A}"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399" r:id="rId1"/>
    <p:sldLayoutId id="2147486400" r:id="rId2"/>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6018"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86021"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86024"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BB4BB730-CCD7-47E0-AFA9-F54E04729041}"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401" r:id="rId1"/>
    <p:sldLayoutId id="2147486402" r:id="rId2"/>
    <p:sldLayoutId id="2147486403" r:id="rId3"/>
    <p:sldLayoutId id="2147486404" r:id="rId4"/>
    <p:sldLayoutId id="2147486405" r:id="rId5"/>
    <p:sldLayoutId id="2147486406" r:id="rId6"/>
    <p:sldLayoutId id="2147486407" r:id="rId7"/>
    <p:sldLayoutId id="2147486518" r:id="rId8"/>
    <p:sldLayoutId id="2147486519" r:id="rId9"/>
    <p:sldLayoutId id="2147486408" r:id="rId10"/>
    <p:sldLayoutId id="2147486520" r:id="rId11"/>
    <p:sldLayoutId id="2147486409" r:id="rId12"/>
    <p:sldLayoutId id="2147486410" r:id="rId13"/>
    <p:sldLayoutId id="2147486411"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C1AB1-6635-4884-A7C3-6C60989061D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70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70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21" r:id="rId1"/>
    <p:sldLayoutId id="2147486412" r:id="rId2"/>
    <p:sldLayoutId id="2147486413" r:id="rId3"/>
    <p:sldLayoutId id="2147486414" r:id="rId4"/>
    <p:sldLayoutId id="2147486415" r:id="rId5"/>
    <p:sldLayoutId id="2147486416" r:id="rId6"/>
    <p:sldLayoutId id="2147486417" r:id="rId7"/>
    <p:sldLayoutId id="2147486418" r:id="rId8"/>
    <p:sldLayoutId id="2147486419" r:id="rId9"/>
    <p:sldLayoutId id="2147486420" r:id="rId10"/>
    <p:sldLayoutId id="214748642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A6E330-76D9-4F55-83C4-46235014A55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806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806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22" r:id="rId1"/>
    <p:sldLayoutId id="2147486422" r:id="rId2"/>
    <p:sldLayoutId id="2147486423" r:id="rId3"/>
    <p:sldLayoutId id="2147486424" r:id="rId4"/>
    <p:sldLayoutId id="2147486425" r:id="rId5"/>
    <p:sldLayoutId id="2147486426" r:id="rId6"/>
    <p:sldLayoutId id="2147486427" r:id="rId7"/>
    <p:sldLayoutId id="2147486428" r:id="rId8"/>
    <p:sldLayoutId id="2147486429" r:id="rId9"/>
    <p:sldLayoutId id="2147486430" r:id="rId10"/>
    <p:sldLayoutId id="214748643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C6F925-37B1-4580-A3C8-FFC12FF8689A}" type="slidenum">
              <a:rPr lang="fr-FR" altLang="ja-JP" sz="800">
                <a:solidFill>
                  <a:schemeClr val="bg2"/>
                </a:solidFill>
                <a:latin typeface="SEOptimist"/>
                <a:ea typeface="ＭＳ Ｐゴシック" panose="020B0600070205080204" pitchFamily="50" charset="-128"/>
              </a:rPr>
              <a:pPr/>
              <a:t>‹#›</a:t>
            </a:fld>
            <a:endParaRPr lang="fr-FR" altLang="ja-JP" sz="800">
              <a:solidFill>
                <a:schemeClr val="bg2"/>
              </a:solidFill>
              <a:latin typeface="SEOptimist"/>
              <a:ea typeface="ＭＳ Ｐゴシック" panose="020B0600070205080204" pitchFamily="50" charset="-128"/>
            </a:endParaRPr>
          </a:p>
        </p:txBody>
      </p:sp>
      <p:sp>
        <p:nvSpPr>
          <p:cNvPr id="5427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5427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488" r:id="rId1"/>
    <p:sldLayoutId id="2147486073" r:id="rId2"/>
    <p:sldLayoutId id="2147486074" r:id="rId3"/>
    <p:sldLayoutId id="2147486075" r:id="rId4"/>
    <p:sldLayoutId id="2147486076" r:id="rId5"/>
    <p:sldLayoutId id="2147486077" r:id="rId6"/>
    <p:sldLayoutId id="2147486078" r:id="rId7"/>
    <p:sldLayoutId id="2147486079" r:id="rId8"/>
    <p:sldLayoutId id="2147486080" r:id="rId9"/>
    <p:sldLayoutId id="2147486081" r:id="rId10"/>
    <p:sldLayoutId id="214748608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9090" name="Picture 5" descr="Logo SE A4 Blan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8909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439" r:id="rId8"/>
    <p:sldLayoutId id="2147486440" r:id="rId9"/>
    <p:sldLayoutId id="2147486441" r:id="rId10"/>
    <p:sldLayoutId id="2147486442"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C5879F-F01F-4937-A236-34FE4453C9B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90116"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90117"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443" r:id="rId1"/>
    <p:sldLayoutId id="2147486444" r:id="rId2"/>
    <p:sldLayoutId id="2147486445" r:id="rId3"/>
    <p:sldLayoutId id="2147486446" r:id="rId4"/>
    <p:sldLayoutId id="2147486447" r:id="rId5"/>
    <p:sldLayoutId id="2147486448" r:id="rId6"/>
    <p:sldLayoutId id="2147486449" r:id="rId7"/>
    <p:sldLayoutId id="2147486450" r:id="rId8"/>
    <p:sldLayoutId id="2147486451" r:id="rId9"/>
    <p:sldLayoutId id="2147486452" r:id="rId10"/>
    <p:sldLayoutId id="214748645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4"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A3A00CB6-2E93-4707-96E1-BB9C77B5C7E4}"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5122"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5130"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2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1138" name="Group 2"/>
          <p:cNvGrpSpPr>
            <a:grpSpLocks/>
          </p:cNvGrpSpPr>
          <p:nvPr/>
        </p:nvGrpSpPr>
        <p:grpSpPr bwMode="auto">
          <a:xfrm>
            <a:off x="0" y="0"/>
            <a:ext cx="7620000" cy="6858000"/>
            <a:chOff x="0" y="0"/>
            <a:chExt cx="4800" cy="4320"/>
          </a:xfrm>
        </p:grpSpPr>
        <p:grpSp>
          <p:nvGrpSpPr>
            <p:cNvPr id="91144"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91145"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91139"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91140"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9DDEA6A-C7C2-457B-9526-336E9FA21387}"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24" r:id="rId1"/>
    <p:sldLayoutId id="2147486464" r:id="rId2"/>
    <p:sldLayoutId id="2147486465" r:id="rId3"/>
    <p:sldLayoutId id="2147486466" r:id="rId4"/>
    <p:sldLayoutId id="2147486467" r:id="rId5"/>
    <p:sldLayoutId id="2147486468" r:id="rId6"/>
    <p:sldLayoutId id="2147486469" r:id="rId7"/>
    <p:sldLayoutId id="2147486470" r:id="rId8"/>
    <p:sldLayoutId id="2147486471" r:id="rId9"/>
    <p:sldLayoutId id="2147486472" r:id="rId10"/>
    <p:sldLayoutId id="2147486473"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6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9216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474" r:id="rId1"/>
    <p:sldLayoutId id="2147486475" r:id="rId2"/>
    <p:sldLayoutId id="2147486476" r:id="rId3"/>
    <p:sldLayoutId id="2147486477" r:id="rId4"/>
    <p:sldLayoutId id="2147486478" r:id="rId5"/>
    <p:sldLayoutId id="2147486479" r:id="rId6"/>
    <p:sldLayoutId id="2147486480" r:id="rId7"/>
    <p:sldLayoutId id="2147486481" r:id="rId8"/>
    <p:sldLayoutId id="2147486482" r:id="rId9"/>
    <p:sldLayoutId id="2147486483" r:id="rId10"/>
    <p:sldLayoutId id="2147486484"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5988FA-473F-4F06-BF10-C054EF0200DF}"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529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530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89"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660A16-741A-4286-92FB-CABA2039E0C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63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63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0"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BEEB33-9E0E-47C8-8093-9683E663D601}"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734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734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491" r:id="rId1"/>
    <p:sldLayoutId id="2147486103" r:id="rId2"/>
    <p:sldLayoutId id="2147486104" r:id="rId3"/>
    <p:sldLayoutId id="2147486105" r:id="rId4"/>
    <p:sldLayoutId id="2147486106" r:id="rId5"/>
    <p:sldLayoutId id="2147486107" r:id="rId6"/>
    <p:sldLayoutId id="2147486108" r:id="rId7"/>
    <p:sldLayoutId id="2147486109" r:id="rId8"/>
    <p:sldLayoutId id="2147486110" r:id="rId9"/>
    <p:sldLayoutId id="2147486111" r:id="rId10"/>
    <p:sldLayoutId id="214748611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837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8374"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E604343-D19A-40F4-809C-0057A356B08D}"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113" r:id="rId1"/>
    <p:sldLayoutId id="2147486114" r:id="rId2"/>
    <p:sldLayoutId id="2147486115" r:id="rId3"/>
    <p:sldLayoutId id="2147486116" r:id="rId4"/>
    <p:sldLayoutId id="2147486117" r:id="rId5"/>
    <p:sldLayoutId id="2147486118" r:id="rId6"/>
    <p:sldLayoutId id="2147486119" r:id="rId7"/>
    <p:sldLayoutId id="2147486120" r:id="rId8"/>
    <p:sldLayoutId id="2147486121" r:id="rId9"/>
    <p:sldLayoutId id="2147486122" r:id="rId10"/>
    <p:sldLayoutId id="2147486123" r:id="rId11"/>
    <p:sldLayoutId id="2147486124" r:id="rId12"/>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9394"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939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87ACE3C8-AC3C-448D-8196-188D01324F31}" type="slidenum">
              <a:rPr lang="en-US" altLang="ja-JP"/>
              <a:pPr/>
              <a:t>‹#›</a:t>
            </a:fld>
            <a:endParaRPr lang="en-US" altLang="ja-JP"/>
          </a:p>
        </p:txBody>
      </p:sp>
      <p:pic>
        <p:nvPicPr>
          <p:cNvPr id="59401"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25" r:id="rId1"/>
    <p:sldLayoutId id="2147486126" r:id="rId2"/>
    <p:sldLayoutId id="2147486127" r:id="rId3"/>
    <p:sldLayoutId id="2147486128" r:id="rId4"/>
    <p:sldLayoutId id="2147486129" r:id="rId5"/>
    <p:sldLayoutId id="2147486130" r:id="rId6"/>
    <p:sldLayoutId id="2147486131" r:id="rId7"/>
    <p:sldLayoutId id="2147486132" r:id="rId8"/>
    <p:sldLayoutId id="2147486133" r:id="rId9"/>
    <p:sldLayoutId id="2147486134" r:id="rId10"/>
    <p:sldLayoutId id="2147486135" r:id="rId11"/>
    <p:sldLayoutId id="2147486136" r:id="rId12"/>
    <p:sldLayoutId id="2147486137" r:id="rId13"/>
    <p:sldLayoutId id="2147486138" r:id="rId14"/>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1.xml"/><Relationship Id="rId1" Type="http://schemas.openxmlformats.org/officeDocument/2006/relationships/vmlDrawing" Target="../drawings/vmlDrawing7.v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01.xml"/><Relationship Id="rId1" Type="http://schemas.openxmlformats.org/officeDocument/2006/relationships/vmlDrawing" Target="../drawings/vmlDrawing8.v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01.xml"/><Relationship Id="rId1" Type="http://schemas.openxmlformats.org/officeDocument/2006/relationships/vmlDrawing" Target="../drawings/vmlDrawing9.v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01.xml"/><Relationship Id="rId1" Type="http://schemas.openxmlformats.org/officeDocument/2006/relationships/vmlDrawing" Target="../drawings/vmlDrawing10.vml"/><Relationship Id="rId6" Type="http://schemas.openxmlformats.org/officeDocument/2006/relationships/image" Target="../media/image20.png"/><Relationship Id="rId5" Type="http://schemas.openxmlformats.org/officeDocument/2006/relationships/oleObject" Target="../embeddings/oleObject11.bin"/><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01.xml"/><Relationship Id="rId1" Type="http://schemas.openxmlformats.org/officeDocument/2006/relationships/vmlDrawing" Target="../drawings/vmlDrawing11.v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01.xml"/><Relationship Id="rId1" Type="http://schemas.openxmlformats.org/officeDocument/2006/relationships/vmlDrawing" Target="../drawings/vmlDrawing12.v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01.xml"/><Relationship Id="rId1" Type="http://schemas.openxmlformats.org/officeDocument/2006/relationships/vmlDrawing" Target="../drawings/vmlDrawing13.v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01.xml"/><Relationship Id="rId1" Type="http://schemas.openxmlformats.org/officeDocument/2006/relationships/vmlDrawing" Target="../drawings/vmlDrawing14.vml"/><Relationship Id="rId6" Type="http://schemas.openxmlformats.org/officeDocument/2006/relationships/image" Target="../media/image23.png"/><Relationship Id="rId5" Type="http://schemas.openxmlformats.org/officeDocument/2006/relationships/oleObject" Target="../embeddings/oleObject16.bin"/><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01.xml"/><Relationship Id="rId1" Type="http://schemas.openxmlformats.org/officeDocument/2006/relationships/vmlDrawing" Target="../drawings/vmlDrawing15.v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01.xml"/><Relationship Id="rId1" Type="http://schemas.openxmlformats.org/officeDocument/2006/relationships/vmlDrawing" Target="../drawings/vmlDrawing16.v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01.xml"/><Relationship Id="rId1" Type="http://schemas.openxmlformats.org/officeDocument/2006/relationships/vmlDrawing" Target="../drawings/vmlDrawing17.vml"/><Relationship Id="rId6" Type="http://schemas.openxmlformats.org/officeDocument/2006/relationships/image" Target="../media/image24.png"/><Relationship Id="rId5" Type="http://schemas.openxmlformats.org/officeDocument/2006/relationships/oleObject" Target="../embeddings/oleObject20.bin"/><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01.xml"/><Relationship Id="rId1" Type="http://schemas.openxmlformats.org/officeDocument/2006/relationships/vmlDrawing" Target="../drawings/vmlDrawing18.v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01.xml"/><Relationship Id="rId1" Type="http://schemas.openxmlformats.org/officeDocument/2006/relationships/vmlDrawing" Target="../drawings/vmlDrawing19.v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01.xml"/><Relationship Id="rId1" Type="http://schemas.openxmlformats.org/officeDocument/2006/relationships/vmlDrawing" Target="../drawings/vmlDrawing20.v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01.xml"/><Relationship Id="rId1" Type="http://schemas.openxmlformats.org/officeDocument/2006/relationships/vmlDrawing" Target="../drawings/vmlDrawing21.v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01.xml"/><Relationship Id="rId1" Type="http://schemas.openxmlformats.org/officeDocument/2006/relationships/vmlDrawing" Target="../drawings/vmlDrawing22.vml"/><Relationship Id="rId6" Type="http://schemas.openxmlformats.org/officeDocument/2006/relationships/image" Target="../media/image26.png"/><Relationship Id="rId5" Type="http://schemas.openxmlformats.org/officeDocument/2006/relationships/oleObject" Target="../embeddings/oleObject26.bin"/><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01.xml"/><Relationship Id="rId1" Type="http://schemas.openxmlformats.org/officeDocument/2006/relationships/vmlDrawing" Target="../drawings/vmlDrawing23.v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01.xml"/><Relationship Id="rId1" Type="http://schemas.openxmlformats.org/officeDocument/2006/relationships/vmlDrawing" Target="../drawings/vmlDrawing24.v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01.xml"/><Relationship Id="rId1" Type="http://schemas.openxmlformats.org/officeDocument/2006/relationships/vmlDrawing" Target="../drawings/vmlDrawing25.vml"/><Relationship Id="rId6" Type="http://schemas.openxmlformats.org/officeDocument/2006/relationships/image" Target="../media/image28.png"/><Relationship Id="rId5" Type="http://schemas.openxmlformats.org/officeDocument/2006/relationships/oleObject" Target="../embeddings/oleObject30.bin"/><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01.xml"/><Relationship Id="rId1" Type="http://schemas.openxmlformats.org/officeDocument/2006/relationships/vmlDrawing" Target="../drawings/vmlDrawing26.v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01.xml"/><Relationship Id="rId1" Type="http://schemas.openxmlformats.org/officeDocument/2006/relationships/vmlDrawing" Target="../drawings/vmlDrawing27.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01.xml"/><Relationship Id="rId1" Type="http://schemas.openxmlformats.org/officeDocument/2006/relationships/vmlDrawing" Target="../drawings/vmlDrawing28.v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01.xml"/><Relationship Id="rId1" Type="http://schemas.openxmlformats.org/officeDocument/2006/relationships/vmlDrawing" Target="../drawings/vmlDrawing29.v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01.xml"/><Relationship Id="rId1" Type="http://schemas.openxmlformats.org/officeDocument/2006/relationships/vmlDrawing" Target="../drawings/vmlDrawing30.vml"/><Relationship Id="rId6" Type="http://schemas.openxmlformats.org/officeDocument/2006/relationships/image" Target="../media/image31.png"/><Relationship Id="rId5" Type="http://schemas.openxmlformats.org/officeDocument/2006/relationships/oleObject" Target="../embeddings/oleObject36.bin"/><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01.xml"/><Relationship Id="rId1" Type="http://schemas.openxmlformats.org/officeDocument/2006/relationships/vmlDrawing" Target="../drawings/vmlDrawing3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01.xml"/><Relationship Id="rId1" Type="http://schemas.openxmlformats.org/officeDocument/2006/relationships/vmlDrawing" Target="../drawings/vmlDrawing32.v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01.xml"/><Relationship Id="rId1" Type="http://schemas.openxmlformats.org/officeDocument/2006/relationships/vmlDrawing" Target="../drawings/vmlDrawing33.v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01.xml"/><Relationship Id="rId1" Type="http://schemas.openxmlformats.org/officeDocument/2006/relationships/vmlDrawing" Target="../drawings/vmlDrawing34.v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401.xml"/><Relationship Id="rId1" Type="http://schemas.openxmlformats.org/officeDocument/2006/relationships/vmlDrawing" Target="../drawings/vmlDrawing35.v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01.xml"/><Relationship Id="rId1" Type="http://schemas.openxmlformats.org/officeDocument/2006/relationships/vmlDrawing" Target="../drawings/vmlDrawing36.vml"/><Relationship Id="rId6" Type="http://schemas.openxmlformats.org/officeDocument/2006/relationships/image" Target="../media/image33.png"/><Relationship Id="rId5" Type="http://schemas.openxmlformats.org/officeDocument/2006/relationships/oleObject" Target="../embeddings/oleObject43.bin"/><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0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01.xml"/><Relationship Id="rId1" Type="http://schemas.openxmlformats.org/officeDocument/2006/relationships/vmlDrawing" Target="../drawings/vmlDrawing37.v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401.xml"/><Relationship Id="rId1" Type="http://schemas.openxmlformats.org/officeDocument/2006/relationships/vmlDrawing" Target="../drawings/vmlDrawing38.v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01.xml"/><Relationship Id="rId1" Type="http://schemas.openxmlformats.org/officeDocument/2006/relationships/vmlDrawing" Target="../drawings/vmlDrawing39.v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01.xml"/><Relationship Id="rId1" Type="http://schemas.openxmlformats.org/officeDocument/2006/relationships/vmlDrawing" Target="../drawings/vmlDrawing40.v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6.png"/><Relationship Id="rId2" Type="http://schemas.openxmlformats.org/officeDocument/2006/relationships/slideLayout" Target="../slideLayouts/slideLayout401.xml"/><Relationship Id="rId1" Type="http://schemas.openxmlformats.org/officeDocument/2006/relationships/vmlDrawing" Target="../drawings/vmlDrawing41.vml"/><Relationship Id="rId6" Type="http://schemas.openxmlformats.org/officeDocument/2006/relationships/oleObject" Target="../embeddings/oleObject49.bin"/><Relationship Id="rId5" Type="http://schemas.openxmlformats.org/officeDocument/2006/relationships/image" Target="../media/image38.png"/><Relationship Id="rId4" Type="http://schemas.openxmlformats.org/officeDocument/2006/relationships/oleObject" Target="../embeddings/oleObject48.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01.xml"/><Relationship Id="rId1" Type="http://schemas.openxmlformats.org/officeDocument/2006/relationships/vmlDrawing" Target="../drawings/vmlDrawing42.v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01.xml"/><Relationship Id="rId1" Type="http://schemas.openxmlformats.org/officeDocument/2006/relationships/vmlDrawing" Target="../drawings/vmlDrawing43.v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01.xml"/><Relationship Id="rId1" Type="http://schemas.openxmlformats.org/officeDocument/2006/relationships/vmlDrawing" Target="../drawings/vmlDrawing44.v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01.xml"/><Relationship Id="rId1" Type="http://schemas.openxmlformats.org/officeDocument/2006/relationships/vmlDrawing" Target="../drawings/vmlDrawing45.v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01.xml"/><Relationship Id="rId1" Type="http://schemas.openxmlformats.org/officeDocument/2006/relationships/vmlDrawing" Target="../drawings/vmlDrawing46.v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0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0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ctrTitle"/>
          </p:nvPr>
        </p:nvSpPr>
        <p:spPr bwMode="auto">
          <a:xfrm>
            <a:off x="2800350" y="181610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ja-JP" smtClean="0"/>
              <a:t>User Interface Design</a:t>
            </a:r>
            <a:endParaRPr lang="vi-VN" altLang="ja-JP" smtClean="0"/>
          </a:p>
        </p:txBody>
      </p:sp>
      <p:sp>
        <p:nvSpPr>
          <p:cNvPr id="131075" name="Subtitle 2"/>
          <p:cNvSpPr>
            <a:spLocks noGrp="1"/>
          </p:cNvSpPr>
          <p:nvPr>
            <p:ph type="subTitle" idx="1"/>
          </p:nvPr>
        </p:nvSpPr>
        <p:spPr bwMode="auto">
          <a:xfrm>
            <a:off x="2268538" y="4033838"/>
            <a:ext cx="64008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eaLnBrk="1" hangingPunct="1"/>
            <a:r>
              <a:rPr lang="en-US" altLang="ja-JP" smtClean="0">
                <a:ea typeface="ＭＳ Ｐゴシック" panose="020B0600070205080204" pitchFamily="50" charset="-128"/>
              </a:rPr>
              <a:t>Instructor: </a:t>
            </a:r>
            <a:endParaRPr lang="vi-VN" altLang="ja-JP"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br>
              <a:rPr lang="en-US" altLang="en-US" smtClean="0">
                <a:sym typeface="Wingdings" panose="05000000000000000000" pitchFamily="2" charset="2"/>
              </a:rPr>
            </a:br>
            <a:r>
              <a:rPr lang="en-US" altLang="en-US" smtClean="0">
                <a:sym typeface="Wingdings" panose="05000000000000000000" pitchFamily="2" charset="2"/>
              </a:rPr>
              <a:t>Problem 1</a:t>
            </a:r>
          </a:p>
        </p:txBody>
      </p:sp>
      <p:graphicFrame>
        <p:nvGraphicFramePr>
          <p:cNvPr id="7170" name="Content Placeholder 3"/>
          <p:cNvGraphicFramePr>
            <a:graphicFrameLocks noGrp="1" noChangeAspect="1"/>
          </p:cNvGraphicFramePr>
          <p:nvPr>
            <p:ph idx="1"/>
          </p:nvPr>
        </p:nvGraphicFramePr>
        <p:xfrm>
          <a:off x="1260475" y="1557338"/>
          <a:ext cx="6683375" cy="4360862"/>
        </p:xfrm>
        <a:graphic>
          <a:graphicData uri="http://schemas.openxmlformats.org/presentationml/2006/ole">
            <mc:AlternateContent xmlns:mc="http://schemas.openxmlformats.org/markup-compatibility/2006">
              <mc:Choice xmlns:v="urn:schemas-microsoft-com:vml" Requires="v">
                <p:oleObj spid="_x0000_s7174" name="Bitmap Image" r:id="rId3" imgW="3343742" imgH="2180952" progId="PBrush">
                  <p:embed/>
                </p:oleObj>
              </mc:Choice>
              <mc:Fallback>
                <p:oleObj name="Bitmap Image" r:id="rId3" imgW="3343742" imgH="218095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1557338"/>
                        <a:ext cx="6683375" cy="436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Analysis 1/2</a:t>
            </a:r>
          </a:p>
        </p:txBody>
      </p:sp>
      <p:sp>
        <p:nvSpPr>
          <p:cNvPr id="8196" name="Rectangle 3"/>
          <p:cNvSpPr>
            <a:spLocks noGrp="1" noChangeArrowheads="1"/>
          </p:cNvSpPr>
          <p:nvPr>
            <p:ph idx="1"/>
          </p:nvPr>
        </p:nvSpPr>
        <p:spPr>
          <a:xfrm>
            <a:off x="557213" y="3295650"/>
            <a:ext cx="8229600" cy="3705225"/>
          </a:xfrm>
        </p:spPr>
        <p:txBody>
          <a:bodyPr/>
          <a:lstStyle/>
          <a:p>
            <a:pPr eaLnBrk="1" hangingPunct="1"/>
            <a:r>
              <a:rPr lang="en-US" altLang="en-US" sz="2300" smtClean="0"/>
              <a:t>Captions are </a:t>
            </a:r>
            <a:r>
              <a:rPr lang="en-US" altLang="en-US" sz="2300" b="1" u="sng" smtClean="0">
                <a:solidFill>
                  <a:srgbClr val="FF6600"/>
                </a:solidFill>
              </a:rPr>
              <a:t>not discernible</a:t>
            </a:r>
            <a:r>
              <a:rPr lang="en-US" altLang="en-US" sz="2300" baseline="30000" smtClean="0"/>
              <a:t>[không thấy rõ]</a:t>
            </a:r>
            <a:r>
              <a:rPr lang="en-US" altLang="en-US" sz="2300" smtClean="0"/>
              <a:t> from choice descriptions, and the initial choice descriptions are </a:t>
            </a:r>
            <a:r>
              <a:rPr lang="en-US" altLang="en-US" sz="2300" b="1" u="sng" smtClean="0">
                <a:solidFill>
                  <a:srgbClr val="FF6600"/>
                </a:solidFill>
              </a:rPr>
              <a:t>not left-aligned</a:t>
            </a:r>
          </a:p>
          <a:p>
            <a:pPr eaLnBrk="1" hangingPunct="1"/>
            <a:r>
              <a:rPr lang="en-US" altLang="en-US" sz="2300" i="1" smtClean="0">
                <a:solidFill>
                  <a:srgbClr val="FF6600"/>
                </a:solidFill>
              </a:rPr>
              <a:t>The radio buttons and check boxes are not strongly associated with their respective descriptions</a:t>
            </a:r>
            <a:r>
              <a:rPr lang="en-US" altLang="en-US" sz="2300" smtClean="0"/>
              <a:t> </a:t>
            </a:r>
            <a:r>
              <a:rPr lang="en-US" altLang="en-US" sz="2300" smtClean="0">
                <a:sym typeface="Wingdings" panose="05000000000000000000" pitchFamily="2" charset="2"/>
              </a:rPr>
              <a:t> </a:t>
            </a:r>
            <a:r>
              <a:rPr lang="en-US" altLang="en-US" sz="2300" smtClean="0"/>
              <a:t>certainly causing selection </a:t>
            </a:r>
            <a:r>
              <a:rPr lang="en-US" altLang="en-US" sz="2300" u="sng" smtClean="0">
                <a:solidFill>
                  <a:srgbClr val="FF6600"/>
                </a:solidFill>
              </a:rPr>
              <a:t>confusion</a:t>
            </a:r>
          </a:p>
          <a:p>
            <a:pPr eaLnBrk="1" hangingPunct="1"/>
            <a:r>
              <a:rPr lang="en-US" altLang="en-US" sz="2300" smtClean="0"/>
              <a:t>The </a:t>
            </a:r>
            <a:r>
              <a:rPr lang="en-US" altLang="en-US" sz="2300" i="1" smtClean="0">
                <a:solidFill>
                  <a:srgbClr val="FF6600"/>
                </a:solidFill>
              </a:rPr>
              <a:t>horizontal orientation</a:t>
            </a:r>
            <a:r>
              <a:rPr lang="en-US" altLang="en-US" sz="2300" smtClean="0"/>
              <a:t> of choices is not </a:t>
            </a:r>
            <a:r>
              <a:rPr lang="en-US" altLang="en-US" sz="2300" u="sng" smtClean="0">
                <a:solidFill>
                  <a:srgbClr val="FF6600"/>
                </a:solidFill>
              </a:rPr>
              <a:t>efficient</a:t>
            </a:r>
            <a:r>
              <a:rPr lang="en-US" altLang="en-US" sz="2300" smtClean="0"/>
              <a:t> for human scanning</a:t>
            </a:r>
          </a:p>
        </p:txBody>
      </p:sp>
      <p:graphicFrame>
        <p:nvGraphicFramePr>
          <p:cNvPr id="8194" name="Object 30"/>
          <p:cNvGraphicFramePr>
            <a:graphicFrameLocks noGrp="1" noChangeAspect="1"/>
          </p:cNvGraphicFramePr>
          <p:nvPr/>
        </p:nvGraphicFramePr>
        <p:xfrm>
          <a:off x="714375" y="1143000"/>
          <a:ext cx="3343275" cy="2181225"/>
        </p:xfrm>
        <a:graphic>
          <a:graphicData uri="http://schemas.openxmlformats.org/presentationml/2006/ole">
            <mc:AlternateContent xmlns:mc="http://schemas.openxmlformats.org/markup-compatibility/2006">
              <mc:Choice xmlns:v="urn:schemas-microsoft-com:vml" Requires="v">
                <p:oleObj spid="_x0000_s8199" name="Bitmap Image" r:id="rId3" imgW="3343742" imgH="2180952" progId="PBrush">
                  <p:embed/>
                </p:oleObj>
              </mc:Choice>
              <mc:Fallback>
                <p:oleObj name="Bitmap Image" r:id="rId3" imgW="3343742" imgH="2180952" progId="PBrush">
                  <p:embed/>
                  <p:pic>
                    <p:nvPicPr>
                      <p:cNvPr id="0" name="Object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Analysis 2/2</a:t>
            </a:r>
          </a:p>
        </p:txBody>
      </p:sp>
      <p:sp>
        <p:nvSpPr>
          <p:cNvPr id="9220" name="Rectangle 3"/>
          <p:cNvSpPr>
            <a:spLocks noGrp="1" noChangeArrowheads="1"/>
          </p:cNvSpPr>
          <p:nvPr>
            <p:ph idx="1"/>
          </p:nvPr>
        </p:nvSpPr>
        <p:spPr>
          <a:xfrm>
            <a:off x="457200" y="3500438"/>
            <a:ext cx="8229600" cy="2286000"/>
          </a:xfrm>
        </p:spPr>
        <p:txBody>
          <a:bodyPr/>
          <a:lstStyle/>
          <a:p>
            <a:pPr eaLnBrk="1" hangingPunct="1"/>
            <a:r>
              <a:rPr lang="en-US" altLang="en-US" smtClean="0"/>
              <a:t>No perception of groupings exists </a:t>
            </a:r>
            <a:r>
              <a:rPr lang="en-US" altLang="en-US" smtClean="0">
                <a:sym typeface="Wingdings" panose="05000000000000000000" pitchFamily="2" charset="2"/>
              </a:rPr>
              <a:t> </a:t>
            </a:r>
            <a:r>
              <a:rPr lang="en-US" altLang="en-US" u="sng" smtClean="0">
                <a:solidFill>
                  <a:srgbClr val="FF6600"/>
                </a:solidFill>
                <a:sym typeface="Wingdings" panose="05000000000000000000" pitchFamily="2" charset="2"/>
              </a:rPr>
              <a:t>Hard to use/ Uncomfortable</a:t>
            </a:r>
            <a:endParaRPr lang="en-US" altLang="en-US" u="sng" smtClean="0">
              <a:solidFill>
                <a:srgbClr val="FF6600"/>
              </a:solidFill>
            </a:endParaRPr>
          </a:p>
          <a:p>
            <a:pPr eaLnBrk="1" hangingPunct="1"/>
            <a:r>
              <a:rPr lang="en-US" altLang="en-US" smtClean="0"/>
              <a:t>The ordering scheme of Family, Style, and Color is questionable (</a:t>
            </a:r>
            <a:r>
              <a:rPr lang="en-US" altLang="en-US" smtClean="0">
                <a:sym typeface="Wingdings" panose="05000000000000000000" pitchFamily="2" charset="2"/>
              </a:rPr>
              <a:t>Alphabetic ordering would seem to be more appropriate)  </a:t>
            </a:r>
            <a:r>
              <a:rPr lang="en-US" altLang="en-US" u="sng" smtClean="0">
                <a:solidFill>
                  <a:srgbClr val="FF6600"/>
                </a:solidFill>
                <a:sym typeface="Wingdings" panose="05000000000000000000" pitchFamily="2" charset="2"/>
              </a:rPr>
              <a:t>Hard to use/ Uncomfortable</a:t>
            </a:r>
            <a:endParaRPr lang="en-US" altLang="en-US" smtClean="0">
              <a:sym typeface="Wingdings" panose="05000000000000000000" pitchFamily="2" charset="2"/>
            </a:endParaRPr>
          </a:p>
        </p:txBody>
      </p:sp>
      <p:graphicFrame>
        <p:nvGraphicFramePr>
          <p:cNvPr id="9218" name="Object 18"/>
          <p:cNvGraphicFramePr>
            <a:graphicFrameLocks noGrp="1" noChangeAspect="1"/>
          </p:cNvGraphicFramePr>
          <p:nvPr/>
        </p:nvGraphicFramePr>
        <p:xfrm>
          <a:off x="728663" y="1143000"/>
          <a:ext cx="3343275" cy="2181225"/>
        </p:xfrm>
        <a:graphic>
          <a:graphicData uri="http://schemas.openxmlformats.org/presentationml/2006/ole">
            <mc:AlternateContent xmlns:mc="http://schemas.openxmlformats.org/markup-compatibility/2006">
              <mc:Choice xmlns:v="urn:schemas-microsoft-com:vml" Requires="v">
                <p:oleObj spid="_x0000_s9223" name="Bitmap Image" r:id="rId3" imgW="3343742" imgH="2180952" progId="PBrush">
                  <p:embed/>
                </p:oleObj>
              </mc:Choice>
              <mc:Fallback>
                <p:oleObj name="Bitmap Image" r:id="rId3" imgW="3343742" imgH="2180952" progId="PBrush">
                  <p:embed/>
                  <p:pic>
                    <p:nvPicPr>
                      <p:cNvPr id="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Solution</a:t>
            </a:r>
          </a:p>
        </p:txBody>
      </p:sp>
      <p:graphicFrame>
        <p:nvGraphicFramePr>
          <p:cNvPr id="10242" name="Object 10"/>
          <p:cNvGraphicFramePr>
            <a:graphicFrameLocks noGrp="1" noChangeAspect="1"/>
          </p:cNvGraphicFramePr>
          <p:nvPr>
            <p:ph idx="1"/>
          </p:nvPr>
        </p:nvGraphicFramePr>
        <p:xfrm>
          <a:off x="3500438" y="2979738"/>
          <a:ext cx="5286375" cy="3252787"/>
        </p:xfrm>
        <a:graphic>
          <a:graphicData uri="http://schemas.openxmlformats.org/presentationml/2006/ole">
            <mc:AlternateContent xmlns:mc="http://schemas.openxmlformats.org/markup-compatibility/2006">
              <mc:Choice xmlns:v="urn:schemas-microsoft-com:vml" Requires="v">
                <p:oleObj spid="_x0000_s10249" name="Visio" r:id="rId3" imgW="4654677" imgH="2863596" progId="Visio.Drawing.11">
                  <p:embed/>
                </p:oleObj>
              </mc:Choice>
              <mc:Fallback>
                <p:oleObj name="Visio" r:id="rId3" imgW="4654677" imgH="2863596" progId="Visio.Drawing.11">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979738"/>
                        <a:ext cx="528637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3"/>
          <p:cNvGraphicFramePr>
            <a:graphicFrameLocks noGrp="1" noChangeAspect="1"/>
          </p:cNvGraphicFramePr>
          <p:nvPr/>
        </p:nvGraphicFramePr>
        <p:xfrm>
          <a:off x="85725" y="1104900"/>
          <a:ext cx="3343275" cy="2181225"/>
        </p:xfrm>
        <a:graphic>
          <a:graphicData uri="http://schemas.openxmlformats.org/presentationml/2006/ole">
            <mc:AlternateContent xmlns:mc="http://schemas.openxmlformats.org/markup-compatibility/2006">
              <mc:Choice xmlns:v="urn:schemas-microsoft-com:vml" Requires="v">
                <p:oleObj spid="_x0000_s10250" name="Bitmap Image" r:id="rId5" imgW="3343742" imgH="2180952" progId="PBrush">
                  <p:embed/>
                </p:oleObj>
              </mc:Choice>
              <mc:Fallback>
                <p:oleObj name="Bitmap Image" r:id="rId5" imgW="3343742" imgH="2180952" progId="PBrush">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11049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Solution Analysis</a:t>
            </a:r>
          </a:p>
        </p:txBody>
      </p:sp>
      <p:sp>
        <p:nvSpPr>
          <p:cNvPr id="11268" name="Rectangle 3"/>
          <p:cNvSpPr>
            <a:spLocks noGrp="1" noChangeArrowheads="1"/>
          </p:cNvSpPr>
          <p:nvPr>
            <p:ph idx="1"/>
          </p:nvPr>
        </p:nvSpPr>
        <p:spPr>
          <a:xfrm>
            <a:off x="457200" y="3429000"/>
            <a:ext cx="8229600" cy="3103563"/>
          </a:xfrm>
        </p:spPr>
        <p:txBody>
          <a:bodyPr/>
          <a:lstStyle/>
          <a:p>
            <a:pPr eaLnBrk="1" hangingPunct="1"/>
            <a:r>
              <a:rPr lang="en-US" altLang="en-US" sz="2000" u="sng" smtClean="0">
                <a:solidFill>
                  <a:srgbClr val="FF6600"/>
                </a:solidFill>
              </a:rPr>
              <a:t>The title is capitalized</a:t>
            </a:r>
            <a:r>
              <a:rPr lang="en-US" altLang="en-US" sz="2000" smtClean="0"/>
              <a:t> to set it off from the remainder of the screen.</a:t>
            </a:r>
          </a:p>
          <a:p>
            <a:pPr eaLnBrk="1" hangingPunct="1"/>
            <a:r>
              <a:rPr lang="en-US" altLang="en-US" sz="2000" u="sng" smtClean="0">
                <a:solidFill>
                  <a:srgbClr val="FF6600"/>
                </a:solidFill>
              </a:rPr>
              <a:t>The radio buttons and check boxes are arrayed vertically</a:t>
            </a:r>
            <a:r>
              <a:rPr lang="en-US" altLang="en-US" sz="2000" smtClean="0"/>
              <a:t> to facilitate scanning and comparison of alternatives</a:t>
            </a:r>
          </a:p>
          <a:p>
            <a:pPr eaLnBrk="1" hangingPunct="1"/>
            <a:r>
              <a:rPr lang="en-US" altLang="en-US" sz="2000" smtClean="0"/>
              <a:t>All controls are </a:t>
            </a:r>
            <a:r>
              <a:rPr lang="en-US" altLang="en-US" sz="2000" u="sng" smtClean="0">
                <a:solidFill>
                  <a:srgbClr val="FF6600"/>
                </a:solidFill>
              </a:rPr>
              <a:t>enclosed in borders</a:t>
            </a:r>
            <a:r>
              <a:rPr lang="en-US" altLang="en-US" sz="2000" smtClean="0"/>
              <a:t> to focus the viewer’s attention to them</a:t>
            </a:r>
          </a:p>
          <a:p>
            <a:pPr eaLnBrk="1" hangingPunct="1"/>
            <a:r>
              <a:rPr lang="en-US" altLang="en-US" sz="2000" smtClean="0"/>
              <a:t>The screen can be effectively used </a:t>
            </a:r>
            <a:r>
              <a:rPr lang="en-US" altLang="en-US" sz="2000" u="sng" smtClean="0">
                <a:solidFill>
                  <a:srgbClr val="FF6600"/>
                </a:solidFill>
              </a:rPr>
              <a:t>from left to right or from top to bottom</a:t>
            </a:r>
          </a:p>
          <a:p>
            <a:pPr eaLnBrk="1" hangingPunct="1"/>
            <a:r>
              <a:rPr lang="en-US" altLang="en-US" sz="2000" smtClean="0"/>
              <a:t>Family, Style, and Color are </a:t>
            </a:r>
            <a:r>
              <a:rPr lang="en-US" altLang="en-US" sz="2000" u="sng" smtClean="0">
                <a:solidFill>
                  <a:srgbClr val="FF6600"/>
                </a:solidFill>
              </a:rPr>
              <a:t>alphabetized</a:t>
            </a:r>
          </a:p>
        </p:txBody>
      </p:sp>
      <p:graphicFrame>
        <p:nvGraphicFramePr>
          <p:cNvPr id="11266" name="Object 13"/>
          <p:cNvGraphicFramePr>
            <a:graphicFrameLocks noGrp="1" noChangeAspect="1"/>
          </p:cNvGraphicFramePr>
          <p:nvPr/>
        </p:nvGraphicFramePr>
        <p:xfrm>
          <a:off x="595313" y="1192213"/>
          <a:ext cx="3405187" cy="2093912"/>
        </p:xfrm>
        <a:graphic>
          <a:graphicData uri="http://schemas.openxmlformats.org/presentationml/2006/ole">
            <mc:AlternateContent xmlns:mc="http://schemas.openxmlformats.org/markup-compatibility/2006">
              <mc:Choice xmlns:v="urn:schemas-microsoft-com:vml" Requires="v">
                <p:oleObj spid="_x0000_s11271" name="Visio" r:id="rId3" imgW="4654677" imgH="2863596" progId="Visio.Drawing.11">
                  <p:embed/>
                </p:oleObj>
              </mc:Choice>
              <mc:Fallback>
                <p:oleObj name="Visio" r:id="rId3" imgW="4654677" imgH="2863596" progId="Visio.Drawing.11">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192213"/>
                        <a:ext cx="3405187"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br>
              <a:rPr lang="en-US" altLang="en-US" smtClean="0">
                <a:sym typeface="Wingdings" panose="05000000000000000000" pitchFamily="2" charset="2"/>
              </a:rPr>
            </a:br>
            <a:r>
              <a:rPr lang="en-US" altLang="en-US" smtClean="0">
                <a:sym typeface="Wingdings" panose="05000000000000000000" pitchFamily="2" charset="2"/>
              </a:rPr>
              <a:t>Problem 2</a:t>
            </a:r>
          </a:p>
        </p:txBody>
      </p:sp>
      <p:graphicFrame>
        <p:nvGraphicFramePr>
          <p:cNvPr id="12290" name="Content Placeholder 2"/>
          <p:cNvGraphicFramePr>
            <a:graphicFrameLocks noGrp="1" noChangeAspect="1"/>
          </p:cNvGraphicFramePr>
          <p:nvPr>
            <p:ph idx="1"/>
          </p:nvPr>
        </p:nvGraphicFramePr>
        <p:xfrm>
          <a:off x="1403350" y="1773238"/>
          <a:ext cx="6180138" cy="3994150"/>
        </p:xfrm>
        <a:graphic>
          <a:graphicData uri="http://schemas.openxmlformats.org/presentationml/2006/ole">
            <mc:AlternateContent xmlns:mc="http://schemas.openxmlformats.org/markup-compatibility/2006">
              <mc:Choice xmlns:v="urn:schemas-microsoft-com:vml" Requires="v">
                <p:oleObj spid="_x0000_s12294" name="Bitmap Image" r:id="rId3" imgW="3419952" imgH="2209524" progId="PBrush">
                  <p:embed/>
                </p:oleObj>
              </mc:Choice>
              <mc:Fallback>
                <p:oleObj name="Bitmap Image" r:id="rId3" imgW="3419952" imgH="2209524" progId="PBrush">
                  <p:embed/>
                  <p:pic>
                    <p:nvPicPr>
                      <p:cNvPr id="0" name="Content Placeholder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73238"/>
                        <a:ext cx="6180138"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Analysis</a:t>
            </a:r>
          </a:p>
        </p:txBody>
      </p:sp>
      <p:sp>
        <p:nvSpPr>
          <p:cNvPr id="13316" name="Rectangle 3"/>
          <p:cNvSpPr>
            <a:spLocks noGrp="1" noChangeArrowheads="1"/>
          </p:cNvSpPr>
          <p:nvPr>
            <p:ph idx="1"/>
          </p:nvPr>
        </p:nvSpPr>
        <p:spPr>
          <a:xfrm>
            <a:off x="457200" y="3365500"/>
            <a:ext cx="8229600" cy="3849688"/>
          </a:xfrm>
        </p:spPr>
        <p:txBody>
          <a:bodyPr/>
          <a:lstStyle/>
          <a:p>
            <a:pPr eaLnBrk="1" hangingPunct="1"/>
            <a:r>
              <a:rPr lang="en-US" altLang="en-US" smtClean="0"/>
              <a:t>The word “memory” </a:t>
            </a:r>
            <a:r>
              <a:rPr lang="en-US" altLang="en-US" smtClean="0">
                <a:solidFill>
                  <a:srgbClr val="FF6600"/>
                </a:solidFill>
              </a:rPr>
              <a:t>repeated four times</a:t>
            </a:r>
            <a:r>
              <a:rPr lang="en-US" altLang="en-US" smtClean="0"/>
              <a:t> in succession seems </a:t>
            </a:r>
            <a:r>
              <a:rPr lang="en-US" altLang="en-US" u="sng" smtClean="0">
                <a:solidFill>
                  <a:srgbClr val="FF6600"/>
                </a:solidFill>
              </a:rPr>
              <a:t>redundant</a:t>
            </a:r>
            <a:r>
              <a:rPr lang="en-US" altLang="en-US" smtClean="0"/>
              <a:t>, indicating the potential for a heading</a:t>
            </a:r>
          </a:p>
          <a:p>
            <a:pPr eaLnBrk="1" hangingPunct="1"/>
            <a:r>
              <a:rPr lang="en-US" altLang="en-US" smtClean="0"/>
              <a:t>One radio button field (Video Memory) is arrayed horizontally, the others (Display Usage and Execution) are arrayed vertically </a:t>
            </a:r>
            <a:r>
              <a:rPr lang="en-US" altLang="en-US" smtClean="0">
                <a:sym typeface="Wingdings" panose="05000000000000000000" pitchFamily="2" charset="2"/>
              </a:rPr>
              <a:t> </a:t>
            </a:r>
            <a:r>
              <a:rPr lang="en-US" altLang="en-US" u="sng" smtClean="0">
                <a:solidFill>
                  <a:srgbClr val="FF6600"/>
                </a:solidFill>
                <a:sym typeface="Wingdings" panose="05000000000000000000" pitchFamily="2" charset="2"/>
              </a:rPr>
              <a:t>non-unique</a:t>
            </a:r>
            <a:r>
              <a:rPr lang="en-US" altLang="en-US" smtClean="0"/>
              <a:t> </a:t>
            </a:r>
          </a:p>
          <a:p>
            <a:pPr eaLnBrk="1" hangingPunct="1"/>
            <a:r>
              <a:rPr lang="en-US" altLang="en-US" smtClean="0"/>
              <a:t>The control “Close Window on Exit” seems </a:t>
            </a:r>
            <a:r>
              <a:rPr lang="en-US" altLang="en-US" u="sng" smtClean="0">
                <a:solidFill>
                  <a:srgbClr val="FF6600"/>
                </a:solidFill>
              </a:rPr>
              <a:t>lost</a:t>
            </a:r>
            <a:r>
              <a:rPr lang="en-US" altLang="en-US" u="sng" baseline="30000" smtClean="0">
                <a:solidFill>
                  <a:srgbClr val="FF6600"/>
                </a:solidFill>
              </a:rPr>
              <a:t>[lạc lõng]</a:t>
            </a:r>
          </a:p>
          <a:p>
            <a:pPr eaLnBrk="1" hangingPunct="1"/>
            <a:endParaRPr lang="en-US" altLang="en-US" smtClean="0"/>
          </a:p>
        </p:txBody>
      </p:sp>
      <p:graphicFrame>
        <p:nvGraphicFramePr>
          <p:cNvPr id="13314" name="Object 4"/>
          <p:cNvGraphicFramePr>
            <a:graphicFrameLocks noGrp="1" noChangeAspect="1"/>
          </p:cNvGraphicFramePr>
          <p:nvPr/>
        </p:nvGraphicFramePr>
        <p:xfrm>
          <a:off x="652463" y="1143000"/>
          <a:ext cx="3419475" cy="2209800"/>
        </p:xfrm>
        <a:graphic>
          <a:graphicData uri="http://schemas.openxmlformats.org/presentationml/2006/ole">
            <mc:AlternateContent xmlns:mc="http://schemas.openxmlformats.org/markup-compatibility/2006">
              <mc:Choice xmlns:v="urn:schemas-microsoft-com:vml" Requires="v">
                <p:oleObj spid="_x0000_s13319" name="Bitmap Image" r:id="rId3" imgW="3419952" imgH="2209524" progId="PBrush">
                  <p:embed/>
                </p:oleObj>
              </mc:Choice>
              <mc:Fallback>
                <p:oleObj name="Bitmap Image" r:id="rId3" imgW="3419952" imgH="2209524"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1143000"/>
                        <a:ext cx="3419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Solution #1</a:t>
            </a:r>
          </a:p>
        </p:txBody>
      </p:sp>
      <p:graphicFrame>
        <p:nvGraphicFramePr>
          <p:cNvPr id="14338" name="Content Placeholder 3"/>
          <p:cNvGraphicFramePr>
            <a:graphicFrameLocks noGrp="1" noChangeAspect="1"/>
          </p:cNvGraphicFramePr>
          <p:nvPr>
            <p:ph idx="1"/>
          </p:nvPr>
        </p:nvGraphicFramePr>
        <p:xfrm>
          <a:off x="2925763" y="1844675"/>
          <a:ext cx="5932487" cy="4349750"/>
        </p:xfrm>
        <a:graphic>
          <a:graphicData uri="http://schemas.openxmlformats.org/presentationml/2006/ole">
            <mc:AlternateContent xmlns:mc="http://schemas.openxmlformats.org/markup-compatibility/2006">
              <mc:Choice xmlns:v="urn:schemas-microsoft-com:vml" Requires="v">
                <p:oleObj spid="_x0000_s14345" name="Bitmap Image" r:id="rId3" imgW="3390476" imgH="2486372" progId="PBrush">
                  <p:embed/>
                </p:oleObj>
              </mc:Choice>
              <mc:Fallback>
                <p:oleObj name="Bitmap Image" r:id="rId3" imgW="3390476"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3" y="1844675"/>
                        <a:ext cx="5932487"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5"/>
          <p:cNvGraphicFramePr>
            <a:graphicFrameLocks noChangeAspect="1"/>
          </p:cNvGraphicFramePr>
          <p:nvPr/>
        </p:nvGraphicFramePr>
        <p:xfrm>
          <a:off x="190500" y="1204913"/>
          <a:ext cx="2667000" cy="1724025"/>
        </p:xfrm>
        <a:graphic>
          <a:graphicData uri="http://schemas.openxmlformats.org/presentationml/2006/ole">
            <mc:AlternateContent xmlns:mc="http://schemas.openxmlformats.org/markup-compatibility/2006">
              <mc:Choice xmlns:v="urn:schemas-microsoft-com:vml" Requires="v">
                <p:oleObj spid="_x0000_s14346" name="Bitmap Image" r:id="rId5" imgW="3419952" imgH="2209524" progId="Paint.Picture">
                  <p:embed/>
                </p:oleObj>
              </mc:Choice>
              <mc:Fallback>
                <p:oleObj name="Bitmap Image" r:id="rId5" imgW="3419952" imgH="2209524"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1204913"/>
                        <a:ext cx="26670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#1 Analysis 1/2</a:t>
            </a:r>
          </a:p>
        </p:txBody>
      </p:sp>
      <p:sp>
        <p:nvSpPr>
          <p:cNvPr id="15364" name="Rectangle 3"/>
          <p:cNvSpPr>
            <a:spLocks noGrp="1" noChangeArrowheads="1"/>
          </p:cNvSpPr>
          <p:nvPr>
            <p:ph idx="1"/>
          </p:nvPr>
        </p:nvSpPr>
        <p:spPr>
          <a:xfrm>
            <a:off x="785813" y="2935288"/>
            <a:ext cx="8229600" cy="3351212"/>
          </a:xfrm>
        </p:spPr>
        <p:txBody>
          <a:bodyPr/>
          <a:lstStyle/>
          <a:p>
            <a:pPr eaLnBrk="1" hangingPunct="1"/>
            <a:r>
              <a:rPr lang="en-US" altLang="en-US" sz="2200" smtClean="0"/>
              <a:t>The radio buttons/check boxes at the bottom of the screen are arrayed horizontally to </a:t>
            </a:r>
            <a:r>
              <a:rPr lang="en-US" altLang="en-US" sz="2200" u="sng" smtClean="0">
                <a:solidFill>
                  <a:srgbClr val="FF6600"/>
                </a:solidFill>
              </a:rPr>
              <a:t>provide screen balance</a:t>
            </a:r>
          </a:p>
          <a:p>
            <a:pPr eaLnBrk="1" hangingPunct="1"/>
            <a:r>
              <a:rPr lang="en-US" altLang="en-US" sz="2200" smtClean="0"/>
              <a:t>“Close Window on Exit” control field is given an caption to allow a control border </a:t>
            </a:r>
            <a:r>
              <a:rPr lang="en-US" altLang="en-US" sz="2200" u="sng" smtClean="0">
                <a:solidFill>
                  <a:srgbClr val="FF6600"/>
                </a:solidFill>
              </a:rPr>
              <a:t>consistent with its neighbors</a:t>
            </a:r>
            <a:r>
              <a:rPr lang="en-US" altLang="en-US" sz="2200" smtClean="0"/>
              <a:t> and to create screen balance</a:t>
            </a:r>
          </a:p>
          <a:p>
            <a:pPr eaLnBrk="1" hangingPunct="1"/>
            <a:r>
              <a:rPr lang="en-US" altLang="en-US" sz="2200" smtClean="0"/>
              <a:t>The Video (Memory) control remains, arrayed horizontally. It would have been </a:t>
            </a:r>
            <a:r>
              <a:rPr lang="en-US" altLang="en-US" sz="2200" u="sng" smtClean="0">
                <a:solidFill>
                  <a:srgbClr val="FF6600"/>
                </a:solidFill>
              </a:rPr>
              <a:t>desirable to organize its choices vertically</a:t>
            </a:r>
            <a:r>
              <a:rPr lang="en-US" altLang="en-US" sz="2200" smtClean="0"/>
              <a:t>, but the </a:t>
            </a:r>
            <a:r>
              <a:rPr lang="en-US" altLang="en-US" sz="2200" u="sng" smtClean="0">
                <a:solidFill>
                  <a:srgbClr val="FF6600"/>
                </a:solidFill>
              </a:rPr>
              <a:t>best overall fit within the screen is achieved by horizontal orientation</a:t>
            </a:r>
          </a:p>
        </p:txBody>
      </p:sp>
      <p:graphicFrame>
        <p:nvGraphicFramePr>
          <p:cNvPr id="15362" name="Object 6"/>
          <p:cNvGraphicFramePr>
            <a:graphicFrameLocks noChangeAspect="1"/>
          </p:cNvGraphicFramePr>
          <p:nvPr/>
        </p:nvGraphicFramePr>
        <p:xfrm>
          <a:off x="1000125" y="1143000"/>
          <a:ext cx="2479675" cy="1817688"/>
        </p:xfrm>
        <a:graphic>
          <a:graphicData uri="http://schemas.openxmlformats.org/presentationml/2006/ole">
            <mc:AlternateContent xmlns:mc="http://schemas.openxmlformats.org/markup-compatibility/2006">
              <mc:Choice xmlns:v="urn:schemas-microsoft-com:vml" Requires="v">
                <p:oleObj spid="_x0000_s15367" name="Bitmap Image" r:id="rId3" imgW="3390476" imgH="2486372" progId="PBrush">
                  <p:embed/>
                </p:oleObj>
              </mc:Choice>
              <mc:Fallback>
                <p:oleObj name="Bitmap Image" r:id="rId3" imgW="3390476" imgH="2486372"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#1 Analysis 2/2</a:t>
            </a:r>
          </a:p>
        </p:txBody>
      </p:sp>
      <p:sp>
        <p:nvSpPr>
          <p:cNvPr id="16388" name="Rectangle 3"/>
          <p:cNvSpPr>
            <a:spLocks noGrp="1" noChangeArrowheads="1"/>
          </p:cNvSpPr>
          <p:nvPr>
            <p:ph idx="1"/>
          </p:nvPr>
        </p:nvSpPr>
        <p:spPr>
          <a:xfrm>
            <a:off x="457200" y="3149600"/>
            <a:ext cx="8229600" cy="3351213"/>
          </a:xfrm>
        </p:spPr>
        <p:txBody>
          <a:bodyPr/>
          <a:lstStyle/>
          <a:p>
            <a:pPr eaLnBrk="1" hangingPunct="1"/>
            <a:r>
              <a:rPr lang="en-US" altLang="en-US" sz="2400" smtClean="0"/>
              <a:t>This redesigned version of the screen is actually 4 percent more complex than the original. The addition of headings and subheadings added to its complexity measure.</a:t>
            </a:r>
          </a:p>
          <a:p>
            <a:pPr eaLnBrk="1" hangingPunct="1"/>
            <a:r>
              <a:rPr lang="en-US" altLang="en-US" sz="2400" smtClean="0"/>
              <a:t>Additional information added to a screen to aid understanding can sometimes increase its complexity. So, use the complexity measure as a guide, not as an absolute and final measure of a screen’s effectiveness.</a:t>
            </a:r>
          </a:p>
          <a:p>
            <a:pPr eaLnBrk="1" hangingPunct="1"/>
            <a:endParaRPr lang="en-US" altLang="en-US" sz="2400" smtClean="0"/>
          </a:p>
        </p:txBody>
      </p:sp>
      <p:graphicFrame>
        <p:nvGraphicFramePr>
          <p:cNvPr id="16386" name="Object 3"/>
          <p:cNvGraphicFramePr>
            <a:graphicFrameLocks noChangeAspect="1"/>
          </p:cNvGraphicFramePr>
          <p:nvPr/>
        </p:nvGraphicFramePr>
        <p:xfrm>
          <a:off x="735013" y="1143000"/>
          <a:ext cx="2479675" cy="1817688"/>
        </p:xfrm>
        <a:graphic>
          <a:graphicData uri="http://schemas.openxmlformats.org/presentationml/2006/ole">
            <mc:AlternateContent xmlns:mc="http://schemas.openxmlformats.org/markup-compatibility/2006">
              <mc:Choice xmlns:v="urn:schemas-microsoft-com:vml" Requires="v">
                <p:oleObj spid="_x0000_s16391" name="Bitmap Image" r:id="rId3" imgW="3390476" imgH="2486372" progId="PBrush">
                  <p:embed/>
                </p:oleObj>
              </mc:Choice>
              <mc:Fallback>
                <p:oleObj name="Bitmap Image" r:id="rId3" imgW="3390476"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pPr eaLnBrk="1" hangingPunct="1"/>
            <a:r>
              <a:rPr lang="en-US" altLang="en-US" smtClean="0"/>
              <a:t>Agenda</a:t>
            </a:r>
          </a:p>
        </p:txBody>
      </p:sp>
      <p:sp>
        <p:nvSpPr>
          <p:cNvPr id="132099" name="Content Placeholder 2"/>
          <p:cNvSpPr>
            <a:spLocks noGrp="1"/>
          </p:cNvSpPr>
          <p:nvPr>
            <p:ph idx="1"/>
          </p:nvPr>
        </p:nvSpPr>
        <p:spPr/>
        <p:txBody>
          <a:bodyPr/>
          <a:lstStyle/>
          <a:p>
            <a:pPr eaLnBrk="1" hangingPunct="1"/>
            <a:r>
              <a:rPr lang="en-US" altLang="en-US" smtClean="0"/>
              <a:t>Prototype</a:t>
            </a:r>
          </a:p>
          <a:p>
            <a:pPr lvl="1" eaLnBrk="1" hangingPunct="1"/>
            <a:r>
              <a:rPr lang="en-US" altLang="en-US" smtClean="0"/>
              <a:t>Screen Flow Diagram</a:t>
            </a:r>
          </a:p>
          <a:p>
            <a:pPr lvl="1" eaLnBrk="1" hangingPunct="1"/>
            <a:r>
              <a:rPr lang="en-US" altLang="en-US" smtClean="0"/>
              <a:t>Interaction Flow Modeling Language (IFML)</a:t>
            </a:r>
          </a:p>
          <a:p>
            <a:pPr eaLnBrk="1" hangingPunct="1"/>
            <a:r>
              <a:rPr lang="en-US" altLang="en-US" smtClean="0"/>
              <a:t>User Interface Design by Problems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Solution #2</a:t>
            </a:r>
          </a:p>
        </p:txBody>
      </p:sp>
      <p:graphicFrame>
        <p:nvGraphicFramePr>
          <p:cNvPr id="17410" name="Content Placeholder 3"/>
          <p:cNvGraphicFramePr>
            <a:graphicFrameLocks noGrp="1" noChangeAspect="1"/>
          </p:cNvGraphicFramePr>
          <p:nvPr>
            <p:ph idx="1"/>
          </p:nvPr>
        </p:nvGraphicFramePr>
        <p:xfrm>
          <a:off x="4000500" y="2786063"/>
          <a:ext cx="4714875" cy="3436937"/>
        </p:xfrm>
        <a:graphic>
          <a:graphicData uri="http://schemas.openxmlformats.org/presentationml/2006/ole">
            <mc:AlternateContent xmlns:mc="http://schemas.openxmlformats.org/markup-compatibility/2006">
              <mc:Choice xmlns:v="urn:schemas-microsoft-com:vml" Requires="v">
                <p:oleObj spid="_x0000_s17417" name="Bitmap Image" r:id="rId3" imgW="3409524" imgH="2486372" progId="PBrush">
                  <p:embed/>
                </p:oleObj>
              </mc:Choice>
              <mc:Fallback>
                <p:oleObj name="Bitmap Image" r:id="rId3" imgW="3409524"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786063"/>
                        <a:ext cx="4714875" cy="343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5"/>
          <p:cNvGraphicFramePr>
            <a:graphicFrameLocks noChangeAspect="1"/>
          </p:cNvGraphicFramePr>
          <p:nvPr/>
        </p:nvGraphicFramePr>
        <p:xfrm>
          <a:off x="785813" y="1171575"/>
          <a:ext cx="2928937" cy="2146300"/>
        </p:xfrm>
        <a:graphic>
          <a:graphicData uri="http://schemas.openxmlformats.org/presentationml/2006/ole">
            <mc:AlternateContent xmlns:mc="http://schemas.openxmlformats.org/markup-compatibility/2006">
              <mc:Choice xmlns:v="urn:schemas-microsoft-com:vml" Requires="v">
                <p:oleObj spid="_x0000_s17418" name="Bitmap Image" r:id="rId5" imgW="3390476" imgH="2486372" progId="Paint.Picture">
                  <p:embed/>
                </p:oleObj>
              </mc:Choice>
              <mc:Fallback>
                <p:oleObj name="Bitmap Image" r:id="rId5" imgW="3390476" imgH="2486372"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1171575"/>
                        <a:ext cx="29289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#2 Analysis</a:t>
            </a:r>
          </a:p>
        </p:txBody>
      </p:sp>
      <p:sp>
        <p:nvSpPr>
          <p:cNvPr id="18436" name="Rectangle 3"/>
          <p:cNvSpPr>
            <a:spLocks noGrp="1" noChangeArrowheads="1"/>
          </p:cNvSpPr>
          <p:nvPr>
            <p:ph idx="1"/>
          </p:nvPr>
        </p:nvSpPr>
        <p:spPr>
          <a:xfrm>
            <a:off x="457200" y="3848100"/>
            <a:ext cx="8229600" cy="2081213"/>
          </a:xfrm>
        </p:spPr>
        <p:txBody>
          <a:bodyPr/>
          <a:lstStyle/>
          <a:p>
            <a:pPr eaLnBrk="1" hangingPunct="1"/>
            <a:r>
              <a:rPr lang="en-US" altLang="en-US" smtClean="0"/>
              <a:t>The Memory section has been restructured to maintain a </a:t>
            </a:r>
            <a:r>
              <a:rPr lang="en-US" altLang="en-US" u="sng" smtClean="0">
                <a:solidFill>
                  <a:srgbClr val="FF6600"/>
                </a:solidFill>
              </a:rPr>
              <a:t>top-to-bottom flow</a:t>
            </a:r>
            <a:r>
              <a:rPr lang="en-US" altLang="en-US" smtClean="0"/>
              <a:t>.</a:t>
            </a:r>
          </a:p>
          <a:p>
            <a:pPr eaLnBrk="1" hangingPunct="1"/>
            <a:r>
              <a:rPr lang="en-US" altLang="en-US" smtClean="0"/>
              <a:t>The </a:t>
            </a:r>
            <a:r>
              <a:rPr lang="en-US" altLang="en-US" u="sng" smtClean="0">
                <a:solidFill>
                  <a:srgbClr val="FF6600"/>
                </a:solidFill>
              </a:rPr>
              <a:t>trade-off</a:t>
            </a:r>
            <a:r>
              <a:rPr lang="en-US" altLang="en-US" smtClean="0"/>
              <a:t> is that two columns are now required to present the information</a:t>
            </a:r>
          </a:p>
          <a:p>
            <a:pPr eaLnBrk="1" hangingPunct="1"/>
            <a:endParaRPr lang="en-US" altLang="en-US" smtClean="0"/>
          </a:p>
        </p:txBody>
      </p:sp>
      <p:graphicFrame>
        <p:nvGraphicFramePr>
          <p:cNvPr id="18434" name="Object 3"/>
          <p:cNvGraphicFramePr>
            <a:graphicFrameLocks noChangeAspect="1"/>
          </p:cNvGraphicFramePr>
          <p:nvPr/>
        </p:nvGraphicFramePr>
        <p:xfrm>
          <a:off x="714375" y="1246188"/>
          <a:ext cx="2895600" cy="2111375"/>
        </p:xfrm>
        <a:graphic>
          <a:graphicData uri="http://schemas.openxmlformats.org/presentationml/2006/ole">
            <mc:AlternateContent xmlns:mc="http://schemas.openxmlformats.org/markup-compatibility/2006">
              <mc:Choice xmlns:v="urn:schemas-microsoft-com:vml" Requires="v">
                <p:oleObj spid="_x0000_s18439" name="Bitmap Image" r:id="rId3" imgW="3409524" imgH="2486372" progId="PBrush">
                  <p:embed/>
                </p:oleObj>
              </mc:Choice>
              <mc:Fallback>
                <p:oleObj name="Bitmap Image" r:id="rId3" imgW="3409524"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246188"/>
                        <a:ext cx="2895600"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a:t>
            </a:r>
          </a:p>
        </p:txBody>
      </p:sp>
      <p:graphicFrame>
        <p:nvGraphicFramePr>
          <p:cNvPr id="19458" name="Content Placeholder 3"/>
          <p:cNvGraphicFramePr>
            <a:graphicFrameLocks noGrp="1" noChangeAspect="1"/>
          </p:cNvGraphicFramePr>
          <p:nvPr>
            <p:ph idx="1"/>
          </p:nvPr>
        </p:nvGraphicFramePr>
        <p:xfrm>
          <a:off x="1403350" y="1989138"/>
          <a:ext cx="6781800" cy="3695700"/>
        </p:xfrm>
        <a:graphic>
          <a:graphicData uri="http://schemas.openxmlformats.org/presentationml/2006/ole">
            <mc:AlternateContent xmlns:mc="http://schemas.openxmlformats.org/markup-compatibility/2006">
              <mc:Choice xmlns:v="urn:schemas-microsoft-com:vml" Requires="v">
                <p:oleObj spid="_x0000_s19462" name="Bitmap Image" r:id="rId3" imgW="3390476" imgH="1848108" progId="PBrush">
                  <p:embed/>
                </p:oleObj>
              </mc:Choice>
              <mc:Fallback>
                <p:oleObj name="Bitmap Image" r:id="rId3" imgW="3390476" imgH="1848108"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989138"/>
                        <a:ext cx="67818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Analysis 1/2</a:t>
            </a:r>
          </a:p>
        </p:txBody>
      </p:sp>
      <p:graphicFrame>
        <p:nvGraphicFramePr>
          <p:cNvPr id="20482" name="Content Placeholder 3"/>
          <p:cNvGraphicFramePr>
            <a:graphicFrameLocks noGrp="1" noChangeAspect="1"/>
          </p:cNvGraphicFramePr>
          <p:nvPr>
            <p:ph idx="1"/>
          </p:nvPr>
        </p:nvGraphicFramePr>
        <p:xfrm>
          <a:off x="1851025" y="2214563"/>
          <a:ext cx="6007100" cy="3214687"/>
        </p:xfrm>
        <a:graphic>
          <a:graphicData uri="http://schemas.openxmlformats.org/presentationml/2006/ole">
            <mc:AlternateContent xmlns:mc="http://schemas.openxmlformats.org/markup-compatibility/2006">
              <mc:Choice xmlns:v="urn:schemas-microsoft-com:vml" Requires="v">
                <p:oleObj spid="_x0000_s20486" name="Bitmap Image" r:id="rId3" imgW="3381847" imgH="1809524" progId="PBrush">
                  <p:embed/>
                </p:oleObj>
              </mc:Choice>
              <mc:Fallback>
                <p:oleObj name="Bitmap Image" r:id="rId3" imgW="3381847" imgH="1809524"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2214563"/>
                        <a:ext cx="6007100"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Analysis 2/2</a:t>
            </a:r>
          </a:p>
        </p:txBody>
      </p:sp>
      <p:sp>
        <p:nvSpPr>
          <p:cNvPr id="21508" name="Rectangle 3"/>
          <p:cNvSpPr>
            <a:spLocks noGrp="1" noChangeArrowheads="1"/>
          </p:cNvSpPr>
          <p:nvPr>
            <p:ph idx="1"/>
          </p:nvPr>
        </p:nvSpPr>
        <p:spPr>
          <a:xfrm>
            <a:off x="457200" y="2987675"/>
            <a:ext cx="8229600" cy="3513138"/>
          </a:xfrm>
        </p:spPr>
        <p:txBody>
          <a:bodyPr/>
          <a:lstStyle/>
          <a:p>
            <a:pPr eaLnBrk="1" hangingPunct="1"/>
            <a:r>
              <a:rPr lang="en-US" altLang="en-US" sz="2200" smtClean="0"/>
              <a:t>There are </a:t>
            </a:r>
            <a:r>
              <a:rPr lang="en-US" altLang="en-US" sz="2200" u="sng" smtClean="0">
                <a:solidFill>
                  <a:srgbClr val="FF6600"/>
                </a:solidFill>
              </a:rPr>
              <a:t>no groupings</a:t>
            </a:r>
          </a:p>
          <a:p>
            <a:pPr eaLnBrk="1" hangingPunct="1"/>
            <a:r>
              <a:rPr lang="en-US" altLang="en-US" sz="2200" smtClean="0"/>
              <a:t>Are the labels above the Name text box intended as captions? Are they intended as prompts? This is </a:t>
            </a:r>
            <a:r>
              <a:rPr lang="en-US" altLang="en-US" sz="2200" u="sng" smtClean="0">
                <a:solidFill>
                  <a:srgbClr val="FF6600"/>
                </a:solidFill>
              </a:rPr>
              <a:t>not clear</a:t>
            </a:r>
            <a:r>
              <a:rPr lang="en-US" altLang="en-US" sz="2200" smtClean="0"/>
              <a:t>.</a:t>
            </a:r>
          </a:p>
          <a:p>
            <a:pPr eaLnBrk="1" hangingPunct="1"/>
            <a:r>
              <a:rPr lang="en-US" altLang="en-US" sz="2200" smtClean="0"/>
              <a:t>Is </a:t>
            </a:r>
            <a:r>
              <a:rPr lang="en-US" altLang="en-US" sz="2200" i="1" smtClean="0">
                <a:solidFill>
                  <a:srgbClr val="FF6600"/>
                </a:solidFill>
              </a:rPr>
              <a:t>the prompt (dd/mm/yyyy) in the proper location? In its current position</a:t>
            </a:r>
            <a:r>
              <a:rPr lang="en-US" altLang="en-US" sz="2200" smtClean="0"/>
              <a:t>, it is set up as an aid to a </a:t>
            </a:r>
            <a:r>
              <a:rPr lang="en-US" altLang="en-US" sz="2200" i="1" smtClean="0">
                <a:solidFill>
                  <a:srgbClr val="FF6600"/>
                </a:solidFill>
              </a:rPr>
              <a:t>novice</a:t>
            </a:r>
            <a:r>
              <a:rPr lang="en-US" altLang="en-US" sz="2200" smtClean="0"/>
              <a:t> or </a:t>
            </a:r>
            <a:r>
              <a:rPr lang="en-US" altLang="en-US" sz="2200" i="1" smtClean="0">
                <a:solidFill>
                  <a:srgbClr val="FF6600"/>
                </a:solidFill>
              </a:rPr>
              <a:t>casual user</a:t>
            </a:r>
            <a:r>
              <a:rPr lang="en-US" altLang="en-US" sz="2200" smtClean="0"/>
              <a:t> of the system. For an </a:t>
            </a:r>
            <a:r>
              <a:rPr lang="en-US" altLang="en-US" sz="2200" i="1" smtClean="0">
                <a:solidFill>
                  <a:srgbClr val="FF6600"/>
                </a:solidFill>
              </a:rPr>
              <a:t>expert user</a:t>
            </a:r>
            <a:r>
              <a:rPr lang="en-US" altLang="en-US" sz="2200" smtClean="0"/>
              <a:t> of the system, who does not need the prompt, it is positioned where it is </a:t>
            </a:r>
            <a:r>
              <a:rPr lang="en-US" altLang="en-US" sz="2200" u="sng" smtClean="0">
                <a:solidFill>
                  <a:srgbClr val="FF6600"/>
                </a:solidFill>
              </a:rPr>
              <a:t>visual noise</a:t>
            </a:r>
            <a:r>
              <a:rPr lang="en-US" altLang="en-US" sz="2200" smtClean="0"/>
              <a:t>. For the expert </a:t>
            </a:r>
            <a:r>
              <a:rPr lang="en-US" altLang="en-US" sz="2200" u="sng" smtClean="0">
                <a:solidFill>
                  <a:srgbClr val="FF6600"/>
                </a:solidFill>
              </a:rPr>
              <a:t>it should be to the right side of the text box.</a:t>
            </a:r>
          </a:p>
        </p:txBody>
      </p:sp>
      <p:graphicFrame>
        <p:nvGraphicFramePr>
          <p:cNvPr id="21506" name="Object 3"/>
          <p:cNvGraphicFramePr>
            <a:graphicFrameLocks noChangeAspect="1"/>
          </p:cNvGraphicFramePr>
          <p:nvPr/>
        </p:nvGraphicFramePr>
        <p:xfrm>
          <a:off x="728663" y="1114425"/>
          <a:ext cx="3200400" cy="1743075"/>
        </p:xfrm>
        <a:graphic>
          <a:graphicData uri="http://schemas.openxmlformats.org/presentationml/2006/ole">
            <mc:AlternateContent xmlns:mc="http://schemas.openxmlformats.org/markup-compatibility/2006">
              <mc:Choice xmlns:v="urn:schemas-microsoft-com:vml" Requires="v">
                <p:oleObj spid="_x0000_s21511" name="Bitmap Image" r:id="rId3" imgW="3390476" imgH="1848108" progId="PBrush">
                  <p:embed/>
                </p:oleObj>
              </mc:Choice>
              <mc:Fallback>
                <p:oleObj name="Bitmap Image" r:id="rId3" imgW="3390476" imgH="184810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14425"/>
                        <a:ext cx="32004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Solution #1</a:t>
            </a:r>
          </a:p>
        </p:txBody>
      </p:sp>
      <p:graphicFrame>
        <p:nvGraphicFramePr>
          <p:cNvPr id="22530" name="Content Placeholder 3"/>
          <p:cNvGraphicFramePr>
            <a:graphicFrameLocks noGrp="1" noChangeAspect="1"/>
          </p:cNvGraphicFramePr>
          <p:nvPr>
            <p:ph idx="1"/>
          </p:nvPr>
        </p:nvGraphicFramePr>
        <p:xfrm>
          <a:off x="4214813" y="3235325"/>
          <a:ext cx="4429125" cy="2765425"/>
        </p:xfrm>
        <a:graphic>
          <a:graphicData uri="http://schemas.openxmlformats.org/presentationml/2006/ole">
            <mc:AlternateContent xmlns:mc="http://schemas.openxmlformats.org/markup-compatibility/2006">
              <mc:Choice xmlns:v="urn:schemas-microsoft-com:vml" Requires="v">
                <p:oleObj spid="_x0000_s22537" name="Bitmap Image" r:id="rId3" imgW="3371429" imgH="2104762" progId="PBrush">
                  <p:embed/>
                </p:oleObj>
              </mc:Choice>
              <mc:Fallback>
                <p:oleObj name="Bitmap Image" r:id="rId3" imgW="3371429" imgH="210476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3235325"/>
                        <a:ext cx="4429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8"/>
          <p:cNvGraphicFramePr>
            <a:graphicFrameLocks noChangeAspect="1"/>
          </p:cNvGraphicFramePr>
          <p:nvPr/>
        </p:nvGraphicFramePr>
        <p:xfrm>
          <a:off x="428625" y="1270000"/>
          <a:ext cx="3571875" cy="1944688"/>
        </p:xfrm>
        <a:graphic>
          <a:graphicData uri="http://schemas.openxmlformats.org/presentationml/2006/ole">
            <mc:AlternateContent xmlns:mc="http://schemas.openxmlformats.org/markup-compatibility/2006">
              <mc:Choice xmlns:v="urn:schemas-microsoft-com:vml" Requires="v">
                <p:oleObj spid="_x0000_s22538" name="Bitmap Image" r:id="rId5" imgW="3390476" imgH="1848108" progId="PBrush">
                  <p:embed/>
                </p:oleObj>
              </mc:Choice>
              <mc:Fallback>
                <p:oleObj name="Bitmap Image" r:id="rId5" imgW="3390476" imgH="1848108" progId="PBrush">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1270000"/>
                        <a:ext cx="3571875"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en-US" smtClean="0"/>
              <a:t>Problem 3</a:t>
            </a:r>
            <a:br>
              <a:rPr lang="en-US" altLang="en-US" smtClean="0"/>
            </a:br>
            <a:r>
              <a:rPr lang="en-US" altLang="en-US" smtClean="0"/>
              <a:t>Solution #1 Analysis 1/2</a:t>
            </a:r>
          </a:p>
        </p:txBody>
      </p:sp>
      <p:sp>
        <p:nvSpPr>
          <p:cNvPr id="23556" name="Rectangle 3"/>
          <p:cNvSpPr>
            <a:spLocks noGrp="1" noChangeArrowheads="1"/>
          </p:cNvSpPr>
          <p:nvPr>
            <p:ph idx="1"/>
          </p:nvPr>
        </p:nvSpPr>
        <p:spPr>
          <a:xfrm>
            <a:off x="457200" y="3132138"/>
            <a:ext cx="8229600" cy="3154362"/>
          </a:xfrm>
        </p:spPr>
        <p:txBody>
          <a:bodyPr/>
          <a:lstStyle/>
          <a:p>
            <a:pPr eaLnBrk="1" hangingPunct="1"/>
            <a:r>
              <a:rPr lang="en-US" altLang="en-US" smtClean="0"/>
              <a:t>The </a:t>
            </a:r>
            <a:r>
              <a:rPr lang="en-US" altLang="en-US" smtClean="0">
                <a:solidFill>
                  <a:srgbClr val="FF6600"/>
                </a:solidFill>
              </a:rPr>
              <a:t>Name field is given a caption</a:t>
            </a:r>
            <a:r>
              <a:rPr lang="en-US" altLang="en-US" smtClean="0"/>
              <a:t> and a single </a:t>
            </a:r>
            <a:r>
              <a:rPr lang="en-US" altLang="en-US" u="sng" smtClean="0">
                <a:solidFill>
                  <a:srgbClr val="FF6600"/>
                </a:solidFill>
              </a:rPr>
              <a:t>alignment</a:t>
            </a:r>
            <a:r>
              <a:rPr lang="en-US" altLang="en-US" smtClean="0"/>
              <a:t> point is established for both captions and data. Captions and data are now </a:t>
            </a:r>
            <a:r>
              <a:rPr lang="en-US" altLang="en-US" u="sng" smtClean="0">
                <a:solidFill>
                  <a:srgbClr val="FF6600"/>
                </a:solidFill>
              </a:rPr>
              <a:t>much more readable</a:t>
            </a:r>
          </a:p>
          <a:p>
            <a:pPr eaLnBrk="1" hangingPunct="1"/>
            <a:r>
              <a:rPr lang="en-US" altLang="en-US" smtClean="0"/>
              <a:t>Name </a:t>
            </a:r>
            <a:r>
              <a:rPr lang="en-US" altLang="en-US" u="sng" smtClean="0">
                <a:solidFill>
                  <a:srgbClr val="FF6600"/>
                </a:solidFill>
              </a:rPr>
              <a:t>format</a:t>
            </a:r>
            <a:r>
              <a:rPr lang="en-US" altLang="en-US" smtClean="0"/>
              <a:t> instructions (1st, 2nd, and so on) are established as prompts. This prompt designation is signaled by placing them in italics to </a:t>
            </a:r>
            <a:r>
              <a:rPr lang="en-US" altLang="en-US" u="sng" smtClean="0">
                <a:solidFill>
                  <a:srgbClr val="FF6600"/>
                </a:solidFill>
              </a:rPr>
              <a:t>subdue</a:t>
            </a:r>
            <a:r>
              <a:rPr lang="en-US" altLang="en-US" baseline="30000" smtClean="0"/>
              <a:t>[làm giảm]</a:t>
            </a:r>
            <a:r>
              <a:rPr lang="en-US" altLang="en-US" smtClean="0"/>
              <a:t> them visually.</a:t>
            </a:r>
          </a:p>
          <a:p>
            <a:pPr eaLnBrk="1" hangingPunct="1"/>
            <a:endParaRPr lang="en-US" altLang="en-US" smtClean="0"/>
          </a:p>
        </p:txBody>
      </p:sp>
      <p:graphicFrame>
        <p:nvGraphicFramePr>
          <p:cNvPr id="23554" name="Object 8"/>
          <p:cNvGraphicFramePr>
            <a:graphicFrameLocks noChangeAspect="1"/>
          </p:cNvGraphicFramePr>
          <p:nvPr/>
        </p:nvGraphicFramePr>
        <p:xfrm>
          <a:off x="895350" y="1214438"/>
          <a:ext cx="2819400" cy="1758950"/>
        </p:xfrm>
        <a:graphic>
          <a:graphicData uri="http://schemas.openxmlformats.org/presentationml/2006/ole">
            <mc:AlternateContent xmlns:mc="http://schemas.openxmlformats.org/markup-compatibility/2006">
              <mc:Choice xmlns:v="urn:schemas-microsoft-com:vml" Requires="v">
                <p:oleObj spid="_x0000_s23559" name="Bitmap Image" r:id="rId3" imgW="3371429" imgH="2104762" progId="Paint.Picture">
                  <p:embed/>
                </p:oleObj>
              </mc:Choice>
              <mc:Fallback>
                <p:oleObj name="Bitmap Image" r:id="rId3" imgW="3371429" imgH="2104762"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3</a:t>
            </a:r>
            <a:br>
              <a:rPr lang="en-US" altLang="en-US" smtClean="0"/>
            </a:br>
            <a:r>
              <a:rPr lang="en-US" altLang="en-US" smtClean="0"/>
              <a:t>Solution #1 Analysis 2/2</a:t>
            </a:r>
          </a:p>
        </p:txBody>
      </p:sp>
      <p:sp>
        <p:nvSpPr>
          <p:cNvPr id="24580" name="Rectangle 3"/>
          <p:cNvSpPr>
            <a:spLocks noGrp="1" noChangeArrowheads="1"/>
          </p:cNvSpPr>
          <p:nvPr>
            <p:ph idx="1"/>
          </p:nvPr>
        </p:nvSpPr>
        <p:spPr>
          <a:xfrm>
            <a:off x="457200" y="3286125"/>
            <a:ext cx="8229600" cy="2565400"/>
          </a:xfrm>
        </p:spPr>
        <p:txBody>
          <a:bodyPr/>
          <a:lstStyle/>
          <a:p>
            <a:pPr eaLnBrk="1" hangingPunct="1"/>
            <a:r>
              <a:rPr lang="en-US" altLang="en-US" smtClean="0"/>
              <a:t>The prompt for Date of Birth is placed to the right of its text box, out of the way but still easily viewable. This also permits the alignment point for the text boxes to be moved closer to the captions</a:t>
            </a:r>
          </a:p>
          <a:p>
            <a:pPr eaLnBrk="1" hangingPunct="1"/>
            <a:r>
              <a:rPr lang="en-US" altLang="en-US" smtClean="0"/>
              <a:t>Date is also segmented into its component pieces.</a:t>
            </a:r>
          </a:p>
          <a:p>
            <a:pPr eaLnBrk="1" hangingPunct="1"/>
            <a:r>
              <a:rPr lang="en-US" altLang="en-US" smtClean="0"/>
              <a:t>The command buttons are </a:t>
            </a:r>
            <a:r>
              <a:rPr lang="en-US" altLang="en-US" u="sng" smtClean="0">
                <a:solidFill>
                  <a:srgbClr val="FF6600"/>
                </a:solidFill>
              </a:rPr>
              <a:t>positioned at the bottom</a:t>
            </a:r>
          </a:p>
          <a:p>
            <a:pPr eaLnBrk="1" hangingPunct="1"/>
            <a:endParaRPr lang="en-US" altLang="en-US" smtClean="0"/>
          </a:p>
        </p:txBody>
      </p:sp>
      <p:graphicFrame>
        <p:nvGraphicFramePr>
          <p:cNvPr id="24578" name="Object 3"/>
          <p:cNvGraphicFramePr>
            <a:graphicFrameLocks noChangeAspect="1"/>
          </p:cNvGraphicFramePr>
          <p:nvPr/>
        </p:nvGraphicFramePr>
        <p:xfrm>
          <a:off x="928688" y="1241425"/>
          <a:ext cx="2819400" cy="1758950"/>
        </p:xfrm>
        <a:graphic>
          <a:graphicData uri="http://schemas.openxmlformats.org/presentationml/2006/ole">
            <mc:AlternateContent xmlns:mc="http://schemas.openxmlformats.org/markup-compatibility/2006">
              <mc:Choice xmlns:v="urn:schemas-microsoft-com:vml" Requires="v">
                <p:oleObj spid="_x0000_s24583" name="Bitmap Image" r:id="rId3" imgW="3371429" imgH="2104762" progId="PBrush">
                  <p:embed/>
                </p:oleObj>
              </mc:Choice>
              <mc:Fallback>
                <p:oleObj name="Bitmap Image" r:id="rId3" imgW="3371429" imgH="210476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241425"/>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Solution #2</a:t>
            </a:r>
          </a:p>
        </p:txBody>
      </p:sp>
      <p:graphicFrame>
        <p:nvGraphicFramePr>
          <p:cNvPr id="25602" name="Content Placeholder 3"/>
          <p:cNvGraphicFramePr>
            <a:graphicFrameLocks noGrp="1" noChangeAspect="1"/>
          </p:cNvGraphicFramePr>
          <p:nvPr>
            <p:ph idx="1"/>
          </p:nvPr>
        </p:nvGraphicFramePr>
        <p:xfrm>
          <a:off x="3355975" y="2071688"/>
          <a:ext cx="5573713" cy="4073525"/>
        </p:xfrm>
        <a:graphic>
          <a:graphicData uri="http://schemas.openxmlformats.org/presentationml/2006/ole">
            <mc:AlternateContent xmlns:mc="http://schemas.openxmlformats.org/markup-compatibility/2006">
              <mc:Choice xmlns:v="urn:schemas-microsoft-com:vml" Requires="v">
                <p:oleObj spid="_x0000_s25609" name="Bitmap Image" r:id="rId3" imgW="3362794" imgH="2457143" progId="PBrush">
                  <p:embed/>
                </p:oleObj>
              </mc:Choice>
              <mc:Fallback>
                <p:oleObj name="Bitmap Image" r:id="rId3" imgW="3362794" imgH="2457143"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75" y="2071688"/>
                        <a:ext cx="5573713"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5"/>
          <p:cNvGraphicFramePr>
            <a:graphicFrameLocks noChangeAspect="1"/>
          </p:cNvGraphicFramePr>
          <p:nvPr/>
        </p:nvGraphicFramePr>
        <p:xfrm>
          <a:off x="323850" y="1214438"/>
          <a:ext cx="2819400" cy="1758950"/>
        </p:xfrm>
        <a:graphic>
          <a:graphicData uri="http://schemas.openxmlformats.org/presentationml/2006/ole">
            <mc:AlternateContent xmlns:mc="http://schemas.openxmlformats.org/markup-compatibility/2006">
              <mc:Choice xmlns:v="urn:schemas-microsoft-com:vml" Requires="v">
                <p:oleObj spid="_x0000_s25610" name="Bitmap Image" r:id="rId5" imgW="3371429" imgH="2104762" progId="PBrush">
                  <p:embed/>
                </p:oleObj>
              </mc:Choice>
              <mc:Fallback>
                <p:oleObj name="Bitmap Image" r:id="rId5" imgW="3371429" imgH="210476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3</a:t>
            </a:r>
            <a:br>
              <a:rPr lang="en-US" altLang="en-US" smtClean="0"/>
            </a:br>
            <a:r>
              <a:rPr lang="en-US" altLang="en-US" smtClean="0"/>
              <a:t>Solution #2 Analysis</a:t>
            </a:r>
          </a:p>
        </p:txBody>
      </p:sp>
      <p:sp>
        <p:nvSpPr>
          <p:cNvPr id="26628" name="Rectangle 3"/>
          <p:cNvSpPr>
            <a:spLocks noGrp="1" noChangeArrowheads="1"/>
          </p:cNvSpPr>
          <p:nvPr>
            <p:ph idx="1"/>
          </p:nvPr>
        </p:nvSpPr>
        <p:spPr>
          <a:xfrm>
            <a:off x="457200" y="3578225"/>
            <a:ext cx="8229600" cy="1279525"/>
          </a:xfrm>
        </p:spPr>
        <p:txBody>
          <a:bodyPr/>
          <a:lstStyle/>
          <a:p>
            <a:pPr eaLnBrk="1" hangingPunct="1"/>
            <a:r>
              <a:rPr lang="en-US" altLang="en-US" smtClean="0"/>
              <a:t>This screen is identical to the above version except that Sex and Marital Status are </a:t>
            </a:r>
            <a:r>
              <a:rPr lang="en-US" altLang="en-US" u="sng" smtClean="0">
                <a:solidFill>
                  <a:srgbClr val="FF6600"/>
                </a:solidFill>
              </a:rPr>
              <a:t>arrayed vertically</a:t>
            </a:r>
            <a:r>
              <a:rPr lang="en-US" altLang="en-US" smtClean="0"/>
              <a:t>.</a:t>
            </a:r>
          </a:p>
          <a:p>
            <a:pPr eaLnBrk="1" hangingPunct="1"/>
            <a:endParaRPr lang="en-US" altLang="en-US" smtClean="0"/>
          </a:p>
        </p:txBody>
      </p:sp>
      <p:graphicFrame>
        <p:nvGraphicFramePr>
          <p:cNvPr id="26626" name="Object 4"/>
          <p:cNvGraphicFramePr>
            <a:graphicFrameLocks noGrp="1" noChangeAspect="1"/>
          </p:cNvGraphicFramePr>
          <p:nvPr/>
        </p:nvGraphicFramePr>
        <p:xfrm>
          <a:off x="906463" y="1228725"/>
          <a:ext cx="2951162" cy="2155825"/>
        </p:xfrm>
        <a:graphic>
          <a:graphicData uri="http://schemas.openxmlformats.org/presentationml/2006/ole">
            <mc:AlternateContent xmlns:mc="http://schemas.openxmlformats.org/markup-compatibility/2006">
              <mc:Choice xmlns:v="urn:schemas-microsoft-com:vml" Requires="v">
                <p:oleObj spid="_x0000_s26631" name="Bitmap Image" r:id="rId3" imgW="3362794" imgH="2457143" progId="PBrush">
                  <p:embed/>
                </p:oleObj>
              </mc:Choice>
              <mc:Fallback>
                <p:oleObj name="Bitmap Image" r:id="rId3" imgW="3362794" imgH="2457143"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228725"/>
                        <a:ext cx="2951162"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pPr eaLnBrk="1" hangingPunct="1"/>
            <a:r>
              <a:rPr lang="en-US" altLang="en-US" smtClean="0"/>
              <a:t>Prototype</a:t>
            </a:r>
          </a:p>
        </p:txBody>
      </p:sp>
      <p:sp>
        <p:nvSpPr>
          <p:cNvPr id="133123" name="Content Placeholder 2"/>
          <p:cNvSpPr>
            <a:spLocks noGrp="1"/>
          </p:cNvSpPr>
          <p:nvPr>
            <p:ph idx="1"/>
          </p:nvPr>
        </p:nvSpPr>
        <p:spPr/>
        <p:txBody>
          <a:bodyPr/>
          <a:lstStyle/>
          <a:p>
            <a:pPr eaLnBrk="1" hangingPunct="1"/>
            <a:r>
              <a:rPr lang="en-US" altLang="en-US" smtClean="0"/>
              <a:t>Concrete but partial implementation of a system design</a:t>
            </a:r>
          </a:p>
          <a:p>
            <a:pPr eaLnBrk="1" hangingPunct="1"/>
            <a:r>
              <a:rPr lang="en-US" altLang="en-US" smtClean="0"/>
              <a:t>To explore usability issues</a:t>
            </a:r>
          </a:p>
          <a:p>
            <a:pPr lvl="1" eaLnBrk="1" hangingPunct="1"/>
            <a:r>
              <a:rPr lang="en-US" altLang="en-US" smtClean="0"/>
              <a:t>To refine user requirements</a:t>
            </a:r>
          </a:p>
          <a:p>
            <a:pPr lvl="1" eaLnBrk="1" hangingPunct="1"/>
            <a:r>
              <a:rPr lang="en-US" altLang="en-US" smtClean="0"/>
              <a:t>To explore design ideas</a:t>
            </a:r>
          </a:p>
          <a:p>
            <a:pPr lvl="1" eaLnBrk="1" hangingPunct="1"/>
            <a:r>
              <a:rPr lang="en-US" altLang="en-US" smtClean="0"/>
              <a:t>Share or co-develop designs with user participants</a:t>
            </a:r>
          </a:p>
          <a:p>
            <a:pPr lvl="1" eaLnBrk="1" hangingPunct="1"/>
            <a:r>
              <a:rPr lang="en-US" altLang="en-US" smtClean="0"/>
              <a:t>Make a precise test of specific open issues</a:t>
            </a:r>
          </a:p>
          <a:p>
            <a:pPr lvl="1" eaLnBrk="1" hangingPunct="1"/>
            <a:r>
              <a:rPr lang="en-US" altLang="en-US" smtClean="0"/>
              <a:t>Collect usability test data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a:t>
            </a:r>
          </a:p>
        </p:txBody>
      </p:sp>
      <p:graphicFrame>
        <p:nvGraphicFramePr>
          <p:cNvPr id="27650" name="Content Placeholder 3"/>
          <p:cNvGraphicFramePr>
            <a:graphicFrameLocks noGrp="1" noChangeAspect="1"/>
          </p:cNvGraphicFramePr>
          <p:nvPr>
            <p:ph idx="1"/>
          </p:nvPr>
        </p:nvGraphicFramePr>
        <p:xfrm>
          <a:off x="1404938" y="1196975"/>
          <a:ext cx="6761162" cy="5084763"/>
        </p:xfrm>
        <a:graphic>
          <a:graphicData uri="http://schemas.openxmlformats.org/presentationml/2006/ole">
            <mc:AlternateContent xmlns:mc="http://schemas.openxmlformats.org/markup-compatibility/2006">
              <mc:Choice xmlns:v="urn:schemas-microsoft-com:vml" Requires="v">
                <p:oleObj spid="_x0000_s27654" name="Bitmap Image" r:id="rId3" imgW="3381847" imgH="2542857" progId="PBrush">
                  <p:embed/>
                </p:oleObj>
              </mc:Choice>
              <mc:Fallback>
                <p:oleObj name="Bitmap Image" r:id="rId3" imgW="3381847"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1196975"/>
                        <a:ext cx="676116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Analysis 1/2</a:t>
            </a:r>
          </a:p>
        </p:txBody>
      </p:sp>
      <p:graphicFrame>
        <p:nvGraphicFramePr>
          <p:cNvPr id="28674" name="Content Placeholder 3"/>
          <p:cNvGraphicFramePr>
            <a:graphicFrameLocks noGrp="1" noChangeAspect="1"/>
          </p:cNvGraphicFramePr>
          <p:nvPr>
            <p:ph idx="1"/>
          </p:nvPr>
        </p:nvGraphicFramePr>
        <p:xfrm>
          <a:off x="1403350" y="1196975"/>
          <a:ext cx="6742113" cy="5084763"/>
        </p:xfrm>
        <a:graphic>
          <a:graphicData uri="http://schemas.openxmlformats.org/presentationml/2006/ole">
            <mc:AlternateContent xmlns:mc="http://schemas.openxmlformats.org/markup-compatibility/2006">
              <mc:Choice xmlns:v="urn:schemas-microsoft-com:vml" Requires="v">
                <p:oleObj spid="_x0000_s28678" name="Bitmap Image" r:id="rId3" imgW="3371429" imgH="2542857" progId="PBrush">
                  <p:embed/>
                </p:oleObj>
              </mc:Choice>
              <mc:Fallback>
                <p:oleObj name="Bitmap Image" r:id="rId3" imgW="3371429"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6742113"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Analysis 2/2</a:t>
            </a:r>
          </a:p>
        </p:txBody>
      </p:sp>
      <p:sp>
        <p:nvSpPr>
          <p:cNvPr id="29700" name="Rectangle 3"/>
          <p:cNvSpPr>
            <a:spLocks noGrp="1" noChangeArrowheads="1"/>
          </p:cNvSpPr>
          <p:nvPr>
            <p:ph idx="1"/>
          </p:nvPr>
        </p:nvSpPr>
        <p:spPr>
          <a:xfrm>
            <a:off x="457200" y="2935288"/>
            <a:ext cx="8229600" cy="4137025"/>
          </a:xfrm>
        </p:spPr>
        <p:txBody>
          <a:bodyPr/>
          <a:lstStyle/>
          <a:p>
            <a:pPr eaLnBrk="1" hangingPunct="1"/>
            <a:r>
              <a:rPr lang="en-US" altLang="en-US" smtClean="0"/>
              <a:t>The controls on the Print Merge screen are </a:t>
            </a:r>
            <a:r>
              <a:rPr lang="en-US" altLang="en-US" u="sng" smtClean="0">
                <a:solidFill>
                  <a:srgbClr val="FF6600"/>
                </a:solidFill>
              </a:rPr>
              <a:t>very poorly aligned</a:t>
            </a:r>
            <a:r>
              <a:rPr lang="en-US" altLang="en-US" smtClean="0"/>
              <a:t>. The File text box is </a:t>
            </a:r>
            <a:r>
              <a:rPr lang="en-US" altLang="en-US" u="sng" smtClean="0">
                <a:solidFill>
                  <a:srgbClr val="FF6600"/>
                </a:solidFill>
              </a:rPr>
              <a:t>located quite far from its associated list box</a:t>
            </a:r>
          </a:p>
          <a:p>
            <a:pPr eaLnBrk="1" hangingPunct="1"/>
            <a:r>
              <a:rPr lang="en-US" altLang="en-US" smtClean="0">
                <a:solidFill>
                  <a:srgbClr val="FF6600"/>
                </a:solidFill>
              </a:rPr>
              <a:t>What does the Up button do?</a:t>
            </a:r>
            <a:r>
              <a:rPr lang="en-US" altLang="en-US" smtClean="0"/>
              <a:t> It is actually related to the Directories list box. This is certainly </a:t>
            </a:r>
            <a:r>
              <a:rPr lang="en-US" altLang="en-US" u="sng" smtClean="0">
                <a:solidFill>
                  <a:srgbClr val="FF6600"/>
                </a:solidFill>
              </a:rPr>
              <a:t>not clear</a:t>
            </a:r>
            <a:r>
              <a:rPr lang="en-US" altLang="en-US" smtClean="0"/>
              <a:t>.</a:t>
            </a:r>
          </a:p>
          <a:p>
            <a:pPr eaLnBrk="1" hangingPunct="1"/>
            <a:r>
              <a:rPr lang="en-US" altLang="en-US" smtClean="0"/>
              <a:t>Look at the required </a:t>
            </a:r>
            <a:r>
              <a:rPr lang="en-US" altLang="en-US" u="sng" smtClean="0">
                <a:solidFill>
                  <a:srgbClr val="FF6600"/>
                </a:solidFill>
              </a:rPr>
              <a:t>sequence of eye movements</a:t>
            </a:r>
            <a:r>
              <a:rPr lang="en-US" altLang="en-US" smtClean="0"/>
              <a:t> through this screen, as illustrated by the line drawn between successive controls. This is </a:t>
            </a:r>
            <a:r>
              <a:rPr lang="en-US" altLang="en-US" u="sng" smtClean="0">
                <a:solidFill>
                  <a:srgbClr val="FF6600"/>
                </a:solidFill>
              </a:rPr>
              <a:t>very inefficient</a:t>
            </a:r>
            <a:r>
              <a:rPr lang="en-US" altLang="en-US" smtClean="0"/>
              <a:t>.</a:t>
            </a:r>
          </a:p>
        </p:txBody>
      </p:sp>
      <p:graphicFrame>
        <p:nvGraphicFramePr>
          <p:cNvPr id="29698" name="Object 5"/>
          <p:cNvGraphicFramePr>
            <a:graphicFrameLocks noChangeAspect="1"/>
          </p:cNvGraphicFramePr>
          <p:nvPr/>
        </p:nvGraphicFramePr>
        <p:xfrm>
          <a:off x="923925" y="1147763"/>
          <a:ext cx="2362200" cy="1781175"/>
        </p:xfrm>
        <a:graphic>
          <a:graphicData uri="http://schemas.openxmlformats.org/presentationml/2006/ole">
            <mc:AlternateContent xmlns:mc="http://schemas.openxmlformats.org/markup-compatibility/2006">
              <mc:Choice xmlns:v="urn:schemas-microsoft-com:vml" Requires="v">
                <p:oleObj spid="_x0000_s29703" name="Bitmap Image" r:id="rId3" imgW="3371429" imgH="2542857" progId="PBrush">
                  <p:embed/>
                </p:oleObj>
              </mc:Choice>
              <mc:Fallback>
                <p:oleObj name="Bitmap Image" r:id="rId3" imgW="3371429" imgH="2542857"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147763"/>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5"/>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Solution</a:t>
            </a:r>
          </a:p>
        </p:txBody>
      </p:sp>
      <p:graphicFrame>
        <p:nvGraphicFramePr>
          <p:cNvPr id="30722" name="Content Placeholder 3"/>
          <p:cNvGraphicFramePr>
            <a:graphicFrameLocks noGrp="1" noChangeAspect="1"/>
          </p:cNvGraphicFramePr>
          <p:nvPr>
            <p:ph idx="1"/>
          </p:nvPr>
        </p:nvGraphicFramePr>
        <p:xfrm>
          <a:off x="3459163" y="1196975"/>
          <a:ext cx="5256212" cy="4946650"/>
        </p:xfrm>
        <a:graphic>
          <a:graphicData uri="http://schemas.openxmlformats.org/presentationml/2006/ole">
            <mc:AlternateContent xmlns:mc="http://schemas.openxmlformats.org/markup-compatibility/2006">
              <mc:Choice xmlns:v="urn:schemas-microsoft-com:vml" Requires="v">
                <p:oleObj spid="_x0000_s30729" name="Visio" r:id="rId3" imgW="3214497" imgH="3025445" progId="Visio.Drawing.11">
                  <p:embed/>
                </p:oleObj>
              </mc:Choice>
              <mc:Fallback>
                <p:oleObj name="Visio" r:id="rId3" imgW="3214497" imgH="3025445" progId="Visio.Drawing.11">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1196975"/>
                        <a:ext cx="525621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3" name="Object 4"/>
          <p:cNvGraphicFramePr>
            <a:graphicFrameLocks noChangeAspect="1"/>
          </p:cNvGraphicFramePr>
          <p:nvPr/>
        </p:nvGraphicFramePr>
        <p:xfrm>
          <a:off x="638175" y="1285875"/>
          <a:ext cx="2362200" cy="1781175"/>
        </p:xfrm>
        <a:graphic>
          <a:graphicData uri="http://schemas.openxmlformats.org/presentationml/2006/ole">
            <mc:AlternateContent xmlns:mc="http://schemas.openxmlformats.org/markup-compatibility/2006">
              <mc:Choice xmlns:v="urn:schemas-microsoft-com:vml" Requires="v">
                <p:oleObj spid="_x0000_s30730" name="Bitmap Image" r:id="rId5" imgW="3371429" imgH="2542857" progId="PBrush">
                  <p:embed/>
                </p:oleObj>
              </mc:Choice>
              <mc:Fallback>
                <p:oleObj name="Bitmap Image" r:id="rId5" imgW="3371429" imgH="2542857"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 y="1285875"/>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Solution Analysis</a:t>
            </a:r>
          </a:p>
        </p:txBody>
      </p:sp>
      <p:sp>
        <p:nvSpPr>
          <p:cNvPr id="31748" name="Rectangle 3"/>
          <p:cNvSpPr>
            <a:spLocks noGrp="1" noChangeArrowheads="1"/>
          </p:cNvSpPr>
          <p:nvPr>
            <p:ph idx="1"/>
          </p:nvPr>
        </p:nvSpPr>
        <p:spPr>
          <a:xfrm>
            <a:off x="485775" y="3438525"/>
            <a:ext cx="8229600" cy="3133725"/>
          </a:xfrm>
        </p:spPr>
        <p:txBody>
          <a:bodyPr/>
          <a:lstStyle/>
          <a:p>
            <a:pPr eaLnBrk="1" hangingPunct="1"/>
            <a:r>
              <a:rPr lang="en-US" altLang="en-US" sz="2400" smtClean="0"/>
              <a:t>Elements are aligned and the File text box is positioned by its related list box.</a:t>
            </a:r>
          </a:p>
          <a:p>
            <a:pPr eaLnBrk="1" hangingPunct="1"/>
            <a:r>
              <a:rPr lang="en-US" altLang="en-US" sz="2400" smtClean="0"/>
              <a:t>The Up command is placed “…” (or in the proper contingent relationship to the Directories list box)</a:t>
            </a:r>
          </a:p>
          <a:p>
            <a:pPr eaLnBrk="1" hangingPunct="1"/>
            <a:r>
              <a:rPr lang="en-US" altLang="en-US" sz="2400" smtClean="0"/>
              <a:t>The command buttons are moved to the bottom of the screen and </a:t>
            </a:r>
            <a:r>
              <a:rPr lang="en-US" altLang="en-US" sz="2400" u="sng" smtClean="0">
                <a:solidFill>
                  <a:srgbClr val="FF6600"/>
                </a:solidFill>
              </a:rPr>
              <a:t>Merge is changed to OK for consistency with the other screens.</a:t>
            </a:r>
          </a:p>
          <a:p>
            <a:pPr eaLnBrk="1" hangingPunct="1"/>
            <a:endParaRPr lang="en-US" altLang="en-US" sz="2400" smtClean="0"/>
          </a:p>
        </p:txBody>
      </p:sp>
      <p:graphicFrame>
        <p:nvGraphicFramePr>
          <p:cNvPr id="31746" name="Object 3"/>
          <p:cNvGraphicFramePr>
            <a:graphicFrameLocks noChangeAspect="1"/>
          </p:cNvGraphicFramePr>
          <p:nvPr/>
        </p:nvGraphicFramePr>
        <p:xfrm>
          <a:off x="642938" y="1143000"/>
          <a:ext cx="2590800" cy="2214563"/>
        </p:xfrm>
        <a:graphic>
          <a:graphicData uri="http://schemas.openxmlformats.org/presentationml/2006/ole">
            <mc:AlternateContent xmlns:mc="http://schemas.openxmlformats.org/markup-compatibility/2006">
              <mc:Choice xmlns:v="urn:schemas-microsoft-com:vml" Requires="v">
                <p:oleObj spid="_x0000_s31751" name="Visio" r:id="rId3" imgW="3214497" imgH="3025445" progId="Visio.Drawing.11">
                  <p:embed/>
                </p:oleObj>
              </mc:Choice>
              <mc:Fallback>
                <p:oleObj name="Visio" r:id="rId3" imgW="3214497" imgH="302544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1143000"/>
                        <a:ext cx="2590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a:t>
            </a:r>
          </a:p>
        </p:txBody>
      </p:sp>
      <p:graphicFrame>
        <p:nvGraphicFramePr>
          <p:cNvPr id="32770" name="Content Placeholder 3"/>
          <p:cNvGraphicFramePr>
            <a:graphicFrameLocks noGrp="1" noChangeAspect="1"/>
          </p:cNvGraphicFramePr>
          <p:nvPr>
            <p:ph idx="1"/>
          </p:nvPr>
        </p:nvGraphicFramePr>
        <p:xfrm>
          <a:off x="1619250" y="1412875"/>
          <a:ext cx="6762750" cy="4762500"/>
        </p:xfrm>
        <a:graphic>
          <a:graphicData uri="http://schemas.openxmlformats.org/presentationml/2006/ole">
            <mc:AlternateContent xmlns:mc="http://schemas.openxmlformats.org/markup-compatibility/2006">
              <mc:Choice xmlns:v="urn:schemas-microsoft-com:vml" Requires="v">
                <p:oleObj spid="_x0000_s32774" name="Bitmap Image" r:id="rId3" imgW="3381847" imgH="2381582" progId="PBrush">
                  <p:embed/>
                </p:oleObj>
              </mc:Choice>
              <mc:Fallback>
                <p:oleObj name="Bitmap Image" r:id="rId3" imgW="3381847" imgH="238158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627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1/3</a:t>
            </a:r>
          </a:p>
        </p:txBody>
      </p:sp>
      <p:graphicFrame>
        <p:nvGraphicFramePr>
          <p:cNvPr id="33794" name="Content Placeholder 3"/>
          <p:cNvGraphicFramePr>
            <a:graphicFrameLocks noGrp="1" noChangeAspect="1"/>
          </p:cNvGraphicFramePr>
          <p:nvPr>
            <p:ph idx="1"/>
          </p:nvPr>
        </p:nvGraphicFramePr>
        <p:xfrm>
          <a:off x="1619250" y="1412875"/>
          <a:ext cx="6704013" cy="4722813"/>
        </p:xfrm>
        <a:graphic>
          <a:graphicData uri="http://schemas.openxmlformats.org/presentationml/2006/ole">
            <mc:AlternateContent xmlns:mc="http://schemas.openxmlformats.org/markup-compatibility/2006">
              <mc:Choice xmlns:v="urn:schemas-microsoft-com:vml" Requires="v">
                <p:oleObj spid="_x0000_s33798" name="Bitmap Image" r:id="rId3" imgW="3352381" imgH="2362530" progId="PBrush">
                  <p:embed/>
                </p:oleObj>
              </mc:Choice>
              <mc:Fallback>
                <p:oleObj name="Bitmap Image" r:id="rId3" imgW="3352381" imgH="236253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04013"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2/3</a:t>
            </a:r>
          </a:p>
        </p:txBody>
      </p:sp>
      <p:sp>
        <p:nvSpPr>
          <p:cNvPr id="34820" name="Rectangle 3"/>
          <p:cNvSpPr>
            <a:spLocks noGrp="1" noChangeArrowheads="1"/>
          </p:cNvSpPr>
          <p:nvPr>
            <p:ph idx="1"/>
          </p:nvPr>
        </p:nvSpPr>
        <p:spPr>
          <a:xfrm>
            <a:off x="457200" y="3203575"/>
            <a:ext cx="8229600" cy="3082925"/>
          </a:xfrm>
        </p:spPr>
        <p:txBody>
          <a:bodyPr/>
          <a:lstStyle/>
          <a:p>
            <a:pPr eaLnBrk="1" hangingPunct="1"/>
            <a:r>
              <a:rPr lang="en-US" altLang="en-US" smtClean="0"/>
              <a:t>The controls on the Page Setup screen are very </a:t>
            </a:r>
            <a:r>
              <a:rPr lang="en-US" altLang="en-US" u="sng" smtClean="0">
                <a:solidFill>
                  <a:srgbClr val="FF6600"/>
                </a:solidFill>
              </a:rPr>
              <a:t>poorly grouped</a:t>
            </a:r>
            <a:r>
              <a:rPr lang="en-US" altLang="en-US" smtClean="0"/>
              <a:t>. Are the nine radio buttons beginning at the Page Size caption one or three groupings?</a:t>
            </a:r>
          </a:p>
          <a:p>
            <a:pPr eaLnBrk="1" hangingPunct="1"/>
            <a:r>
              <a:rPr lang="en-US" altLang="en-US" smtClean="0"/>
              <a:t>The </a:t>
            </a:r>
            <a:r>
              <a:rPr lang="en-US" altLang="en-US" u="sng" smtClean="0">
                <a:solidFill>
                  <a:srgbClr val="FF6600"/>
                </a:solidFill>
              </a:rPr>
              <a:t>horizontal orientation</a:t>
            </a:r>
            <a:r>
              <a:rPr lang="en-US" altLang="en-US" smtClean="0"/>
              <a:t> of the radio buttons necessitates a less efficient horizontal scanning and makes visual comparison of the alternatives more difficult.</a:t>
            </a:r>
          </a:p>
        </p:txBody>
      </p:sp>
      <p:graphicFrame>
        <p:nvGraphicFramePr>
          <p:cNvPr id="34818" name="Object 3"/>
          <p:cNvGraphicFramePr>
            <a:graphicFrameLocks noChangeAspect="1"/>
          </p:cNvGraphicFramePr>
          <p:nvPr/>
        </p:nvGraphicFramePr>
        <p:xfrm>
          <a:off x="833438" y="1122363"/>
          <a:ext cx="2667000" cy="1878012"/>
        </p:xfrm>
        <a:graphic>
          <a:graphicData uri="http://schemas.openxmlformats.org/presentationml/2006/ole">
            <mc:AlternateContent xmlns:mc="http://schemas.openxmlformats.org/markup-compatibility/2006">
              <mc:Choice xmlns:v="urn:schemas-microsoft-com:vml" Requires="v">
                <p:oleObj spid="_x0000_s34823"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22363"/>
                        <a:ext cx="26670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3/3</a:t>
            </a:r>
          </a:p>
        </p:txBody>
      </p:sp>
      <p:sp>
        <p:nvSpPr>
          <p:cNvPr id="35844" name="Rectangle 3"/>
          <p:cNvSpPr>
            <a:spLocks noGrp="1" noChangeArrowheads="1"/>
          </p:cNvSpPr>
          <p:nvPr>
            <p:ph idx="1"/>
          </p:nvPr>
        </p:nvSpPr>
        <p:spPr>
          <a:xfrm>
            <a:off x="457200" y="3357563"/>
            <a:ext cx="8229600" cy="2493962"/>
          </a:xfrm>
        </p:spPr>
        <p:txBody>
          <a:bodyPr/>
          <a:lstStyle/>
          <a:p>
            <a:pPr eaLnBrk="1" hangingPunct="1"/>
            <a:r>
              <a:rPr lang="en-US" altLang="en-US" smtClean="0"/>
              <a:t>Why is the Orientation caption </a:t>
            </a:r>
            <a:r>
              <a:rPr lang="en-US" altLang="en-US" u="sng" smtClean="0">
                <a:solidFill>
                  <a:srgbClr val="FF6600"/>
                </a:solidFill>
              </a:rPr>
              <a:t>not right-aligned</a:t>
            </a:r>
            <a:r>
              <a:rPr lang="en-US" altLang="en-US" smtClean="0"/>
              <a:t> with the other captions? </a:t>
            </a:r>
          </a:p>
          <a:p>
            <a:pPr eaLnBrk="1" hangingPunct="1"/>
            <a:r>
              <a:rPr lang="en-US" altLang="en-US" smtClean="0"/>
              <a:t>What are the controls inscribed with Inches?</a:t>
            </a:r>
          </a:p>
          <a:p>
            <a:pPr eaLnBrk="1" hangingPunct="1"/>
            <a:r>
              <a:rPr lang="en-US" altLang="en-US" u="sng" smtClean="0">
                <a:solidFill>
                  <a:srgbClr val="FF6600"/>
                </a:solidFill>
              </a:rPr>
              <a:t>Nonstandard controls</a:t>
            </a:r>
            <a:r>
              <a:rPr lang="en-US" altLang="en-US" smtClean="0"/>
              <a:t> increase learning requirements and add to the </a:t>
            </a:r>
            <a:r>
              <a:rPr lang="en-US" altLang="en-US" u="sng" smtClean="0">
                <a:solidFill>
                  <a:srgbClr val="FF6600"/>
                </a:solidFill>
              </a:rPr>
              <a:t>complexity</a:t>
            </a:r>
            <a:r>
              <a:rPr lang="en-US" altLang="en-US" smtClean="0"/>
              <a:t> of the interface</a:t>
            </a:r>
          </a:p>
        </p:txBody>
      </p:sp>
      <p:graphicFrame>
        <p:nvGraphicFramePr>
          <p:cNvPr id="35842" name="Object 3"/>
          <p:cNvGraphicFramePr>
            <a:graphicFrameLocks noChangeAspect="1"/>
          </p:cNvGraphicFramePr>
          <p:nvPr/>
        </p:nvGraphicFramePr>
        <p:xfrm>
          <a:off x="833438" y="1193800"/>
          <a:ext cx="2667000" cy="1878013"/>
        </p:xfrm>
        <a:graphic>
          <a:graphicData uri="http://schemas.openxmlformats.org/presentationml/2006/ole">
            <mc:AlternateContent xmlns:mc="http://schemas.openxmlformats.org/markup-compatibility/2006">
              <mc:Choice xmlns:v="urn:schemas-microsoft-com:vml" Requires="v">
                <p:oleObj spid="_x0000_s35847"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Solution</a:t>
            </a:r>
          </a:p>
        </p:txBody>
      </p:sp>
      <p:graphicFrame>
        <p:nvGraphicFramePr>
          <p:cNvPr id="36866" name="Content Placeholder 3"/>
          <p:cNvGraphicFramePr>
            <a:graphicFrameLocks noGrp="1" noChangeAspect="1"/>
          </p:cNvGraphicFramePr>
          <p:nvPr>
            <p:ph idx="1"/>
          </p:nvPr>
        </p:nvGraphicFramePr>
        <p:xfrm>
          <a:off x="4000500" y="2678113"/>
          <a:ext cx="4352925" cy="3036887"/>
        </p:xfrm>
        <a:graphic>
          <a:graphicData uri="http://schemas.openxmlformats.org/presentationml/2006/ole">
            <mc:AlternateContent xmlns:mc="http://schemas.openxmlformats.org/markup-compatibility/2006">
              <mc:Choice xmlns:v="urn:schemas-microsoft-com:vml" Requires="v">
                <p:oleObj spid="_x0000_s36873" name="Bitmap Image" r:id="rId3" imgW="3371429" imgH="2352381" progId="PBrush">
                  <p:embed/>
                </p:oleObj>
              </mc:Choice>
              <mc:Fallback>
                <p:oleObj name="Bitmap Image" r:id="rId3" imgW="3371429" imgH="2352381"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678113"/>
                        <a:ext cx="4352925"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7" name="Object 5"/>
          <p:cNvGraphicFramePr>
            <a:graphicFrameLocks noChangeAspect="1"/>
          </p:cNvGraphicFramePr>
          <p:nvPr/>
        </p:nvGraphicFramePr>
        <p:xfrm>
          <a:off x="547688" y="1193800"/>
          <a:ext cx="2667000" cy="1878013"/>
        </p:xfrm>
        <a:graphic>
          <a:graphicData uri="http://schemas.openxmlformats.org/presentationml/2006/ole">
            <mc:AlternateContent xmlns:mc="http://schemas.openxmlformats.org/markup-compatibility/2006">
              <mc:Choice xmlns:v="urn:schemas-microsoft-com:vml" Requires="v">
                <p:oleObj spid="_x0000_s36874" name="Bitmap Image" r:id="rId5" imgW="3381847" imgH="2381582" progId="PBrush">
                  <p:embed/>
                </p:oleObj>
              </mc:Choice>
              <mc:Fallback>
                <p:oleObj name="Bitmap Image" r:id="rId5" imgW="3381847" imgH="238158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pPr eaLnBrk="1" hangingPunct="1"/>
            <a:r>
              <a:rPr lang="en-US" altLang="en-US" smtClean="0"/>
              <a:t>Prototype</a:t>
            </a:r>
            <a:br>
              <a:rPr lang="en-US" altLang="en-US" smtClean="0"/>
            </a:br>
            <a:r>
              <a:rPr lang="en-US" altLang="en-US" smtClean="0"/>
              <a:t>Screen Flow Diagram (Storyboard)</a:t>
            </a:r>
          </a:p>
        </p:txBody>
      </p:sp>
      <p:pic>
        <p:nvPicPr>
          <p:cNvPr id="134147"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95288" y="2697163"/>
            <a:ext cx="4176712" cy="2324100"/>
          </a:xfrm>
        </p:spPr>
      </p:pic>
      <p:sp>
        <p:nvSpPr>
          <p:cNvPr id="134148" name="Content Placeholder 8"/>
          <p:cNvSpPr>
            <a:spLocks noGrp="1"/>
          </p:cNvSpPr>
          <p:nvPr>
            <p:ph sz="half" idx="2"/>
          </p:nvPr>
        </p:nvSpPr>
        <p:spPr/>
        <p:txBody>
          <a:bodyPr/>
          <a:lstStyle/>
          <a:p>
            <a:pPr eaLnBrk="1" hangingPunct="1"/>
            <a:r>
              <a:rPr lang="en-US" altLang="en-US" sz="2400" smtClean="0"/>
              <a:t>Screen Flow Diagrams (storyboards, user Interface diagram, interface-flow diagrams, windows navigation diagrams, context-navigation maps) is used to model the high-level relationships between major UI elements and thereby ask fundamental usability questions.</a:t>
            </a:r>
            <a:endParaRPr lang="en-US" altLang="en-US" sz="2400" baseline="30000" smtClean="0"/>
          </a:p>
        </p:txBody>
      </p:sp>
      <p:sp>
        <p:nvSpPr>
          <p:cNvPr id="134149" name="TextBox 9"/>
          <p:cNvSpPr txBox="1">
            <a:spLocks noChangeArrowheads="1"/>
          </p:cNvSpPr>
          <p:nvPr/>
        </p:nvSpPr>
        <p:spPr bwMode="auto">
          <a:xfrm>
            <a:off x="539750" y="5589588"/>
            <a:ext cx="412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http://www.agilemodeling.com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Solution Analysis</a:t>
            </a:r>
          </a:p>
        </p:txBody>
      </p:sp>
      <p:sp>
        <p:nvSpPr>
          <p:cNvPr id="37892" name="Rectangle 3"/>
          <p:cNvSpPr>
            <a:spLocks noGrp="1" noChangeArrowheads="1"/>
          </p:cNvSpPr>
          <p:nvPr>
            <p:ph idx="1"/>
          </p:nvPr>
        </p:nvSpPr>
        <p:spPr>
          <a:xfrm>
            <a:off x="457200" y="3786188"/>
            <a:ext cx="8229600" cy="2133600"/>
          </a:xfrm>
        </p:spPr>
        <p:txBody>
          <a:bodyPr/>
          <a:lstStyle/>
          <a:p>
            <a:pPr eaLnBrk="1" hangingPunct="1"/>
            <a:r>
              <a:rPr lang="en-US" altLang="en-US" smtClean="0"/>
              <a:t>The radio buttons are </a:t>
            </a:r>
            <a:r>
              <a:rPr lang="en-US" altLang="en-US" u="sng" smtClean="0">
                <a:solidFill>
                  <a:srgbClr val="FF6600"/>
                </a:solidFill>
              </a:rPr>
              <a:t>aligned for vertical scanning</a:t>
            </a:r>
            <a:r>
              <a:rPr lang="en-US" altLang="en-US" smtClean="0"/>
              <a:t> and placed within borders</a:t>
            </a:r>
          </a:p>
          <a:p>
            <a:pPr eaLnBrk="1" hangingPunct="1"/>
            <a:r>
              <a:rPr lang="en-US" altLang="en-US" smtClean="0"/>
              <a:t>The “inches” control is changed to a </a:t>
            </a:r>
            <a:r>
              <a:rPr lang="en-US" altLang="en-US" u="sng" smtClean="0">
                <a:solidFill>
                  <a:srgbClr val="FF6600"/>
                </a:solidFill>
              </a:rPr>
              <a:t>standard drop-down/pop-up</a:t>
            </a:r>
            <a:r>
              <a:rPr lang="en-US" altLang="en-US" smtClean="0"/>
              <a:t> list box.</a:t>
            </a:r>
          </a:p>
          <a:p>
            <a:pPr eaLnBrk="1" hangingPunct="1"/>
            <a:endParaRPr lang="en-US" altLang="en-US" smtClean="0"/>
          </a:p>
        </p:txBody>
      </p:sp>
      <p:graphicFrame>
        <p:nvGraphicFramePr>
          <p:cNvPr id="37890" name="Object 3"/>
          <p:cNvGraphicFramePr>
            <a:graphicFrameLocks noChangeAspect="1"/>
          </p:cNvGraphicFramePr>
          <p:nvPr/>
        </p:nvGraphicFramePr>
        <p:xfrm>
          <a:off x="795338" y="1185863"/>
          <a:ext cx="3419475" cy="2386012"/>
        </p:xfrm>
        <a:graphic>
          <a:graphicData uri="http://schemas.openxmlformats.org/presentationml/2006/ole">
            <mc:AlternateContent xmlns:mc="http://schemas.openxmlformats.org/markup-compatibility/2006">
              <mc:Choice xmlns:v="urn:schemas-microsoft-com:vml" Requires="v">
                <p:oleObj spid="_x0000_s37895" name="Bitmap Image" r:id="rId3" imgW="3371429" imgH="2352381" progId="PBrush">
                  <p:embed/>
                </p:oleObj>
              </mc:Choice>
              <mc:Fallback>
                <p:oleObj name="Bitmap Image" r:id="rId3" imgW="3371429" imgH="23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8" y="1185863"/>
                        <a:ext cx="341947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a:t>
            </a:r>
          </a:p>
        </p:txBody>
      </p:sp>
      <p:graphicFrame>
        <p:nvGraphicFramePr>
          <p:cNvPr id="38914" name="Content Placeholder 3"/>
          <p:cNvGraphicFramePr>
            <a:graphicFrameLocks noGrp="1" noChangeAspect="1"/>
          </p:cNvGraphicFramePr>
          <p:nvPr>
            <p:ph idx="1"/>
          </p:nvPr>
        </p:nvGraphicFramePr>
        <p:xfrm>
          <a:off x="1620838" y="1773238"/>
          <a:ext cx="6740525" cy="4132262"/>
        </p:xfrm>
        <a:graphic>
          <a:graphicData uri="http://schemas.openxmlformats.org/presentationml/2006/ole">
            <mc:AlternateContent xmlns:mc="http://schemas.openxmlformats.org/markup-compatibility/2006">
              <mc:Choice xmlns:v="urn:schemas-microsoft-com:vml" Requires="v">
                <p:oleObj spid="_x0000_s38918" name="Bitmap Image" r:id="rId3" imgW="3371429" imgH="2066667" progId="PBrush">
                  <p:embed/>
                </p:oleObj>
              </mc:Choice>
              <mc:Fallback>
                <p:oleObj name="Bitmap Image" r:id="rId3" imgW="3371429" imgH="206666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1773238"/>
                        <a:ext cx="6740525" cy="413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Analysis 1/2</a:t>
            </a:r>
          </a:p>
        </p:txBody>
      </p:sp>
      <p:graphicFrame>
        <p:nvGraphicFramePr>
          <p:cNvPr id="39938" name="Content Placeholder 3"/>
          <p:cNvGraphicFramePr>
            <a:graphicFrameLocks noGrp="1" noChangeAspect="1"/>
          </p:cNvGraphicFramePr>
          <p:nvPr>
            <p:ph idx="1"/>
          </p:nvPr>
        </p:nvGraphicFramePr>
        <p:xfrm>
          <a:off x="1692275" y="1773238"/>
          <a:ext cx="6762750" cy="4152900"/>
        </p:xfrm>
        <a:graphic>
          <a:graphicData uri="http://schemas.openxmlformats.org/presentationml/2006/ole">
            <mc:AlternateContent xmlns:mc="http://schemas.openxmlformats.org/markup-compatibility/2006">
              <mc:Choice xmlns:v="urn:schemas-microsoft-com:vml" Requires="v">
                <p:oleObj spid="_x0000_s39942" name="Bitmap Image" r:id="rId3" imgW="3381847" imgH="2076740" progId="PBrush">
                  <p:embed/>
                </p:oleObj>
              </mc:Choice>
              <mc:Fallback>
                <p:oleObj name="Bitmap Image" r:id="rId3" imgW="3381847" imgH="207674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773238"/>
                        <a:ext cx="67627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Analysis</a:t>
            </a:r>
          </a:p>
        </p:txBody>
      </p:sp>
      <p:sp>
        <p:nvSpPr>
          <p:cNvPr id="40964" name="Rectangle 3"/>
          <p:cNvSpPr>
            <a:spLocks noGrp="1" noChangeArrowheads="1"/>
          </p:cNvSpPr>
          <p:nvPr>
            <p:ph idx="1"/>
          </p:nvPr>
        </p:nvSpPr>
        <p:spPr>
          <a:xfrm>
            <a:off x="457200" y="2989263"/>
            <a:ext cx="8229600" cy="3297237"/>
          </a:xfrm>
        </p:spPr>
        <p:txBody>
          <a:bodyPr/>
          <a:lstStyle/>
          <a:p>
            <a:pPr eaLnBrk="1" hangingPunct="1"/>
            <a:r>
              <a:rPr lang="en-US" altLang="en-US" smtClean="0"/>
              <a:t>The check boxes and radio buttons on the Export screen are again </a:t>
            </a:r>
            <a:r>
              <a:rPr lang="en-US" altLang="en-US" u="sng" smtClean="0">
                <a:solidFill>
                  <a:srgbClr val="FF6600"/>
                </a:solidFill>
              </a:rPr>
              <a:t>very poorly grouped</a:t>
            </a:r>
          </a:p>
          <a:p>
            <a:pPr eaLnBrk="1" hangingPunct="1"/>
            <a:r>
              <a:rPr lang="en-US" altLang="en-US" smtClean="0"/>
              <a:t>Can the check boxes be grouped?</a:t>
            </a:r>
          </a:p>
          <a:p>
            <a:pPr eaLnBrk="1" hangingPunct="1"/>
            <a:r>
              <a:rPr lang="en-US" altLang="en-US" smtClean="0"/>
              <a:t>The list box has no caption with it.</a:t>
            </a:r>
          </a:p>
          <a:p>
            <a:pPr eaLnBrk="1" hangingPunct="1"/>
            <a:r>
              <a:rPr lang="en-US" altLang="en-US" u="sng" smtClean="0">
                <a:solidFill>
                  <a:srgbClr val="FF6600"/>
                </a:solidFill>
              </a:rPr>
              <a:t>Screen balance</a:t>
            </a:r>
            <a:r>
              <a:rPr lang="en-US" altLang="en-US" smtClean="0"/>
              <a:t> is also poor, with the large open area in the upper-right part of the screen. Again, look at the </a:t>
            </a:r>
            <a:r>
              <a:rPr lang="en-US" altLang="en-US" u="sng" smtClean="0">
                <a:solidFill>
                  <a:srgbClr val="FF6600"/>
                </a:solidFill>
              </a:rPr>
              <a:t>required eye scan through this screen</a:t>
            </a:r>
            <a:r>
              <a:rPr lang="en-US" altLang="en-US" smtClean="0"/>
              <a:t>.</a:t>
            </a:r>
          </a:p>
        </p:txBody>
      </p:sp>
      <p:graphicFrame>
        <p:nvGraphicFramePr>
          <p:cNvPr id="40962" name="Object 3"/>
          <p:cNvGraphicFramePr>
            <a:graphicFrameLocks noChangeAspect="1"/>
          </p:cNvGraphicFramePr>
          <p:nvPr/>
        </p:nvGraphicFramePr>
        <p:xfrm>
          <a:off x="528638" y="1195388"/>
          <a:ext cx="2828925" cy="1733550"/>
        </p:xfrm>
        <a:graphic>
          <a:graphicData uri="http://schemas.openxmlformats.org/presentationml/2006/ole">
            <mc:AlternateContent xmlns:mc="http://schemas.openxmlformats.org/markup-compatibility/2006">
              <mc:Choice xmlns:v="urn:schemas-microsoft-com:vml" Requires="v">
                <p:oleObj spid="_x0000_s40967" name="Bitmap Image" r:id="rId3" imgW="3371429" imgH="2066667" progId="PBrush">
                  <p:embed/>
                </p:oleObj>
              </mc:Choice>
              <mc:Fallback>
                <p:oleObj name="Bitmap Image" r:id="rId3" imgW="3371429" imgH="20666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1195388"/>
                        <a:ext cx="28289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Solution</a:t>
            </a:r>
          </a:p>
        </p:txBody>
      </p:sp>
      <p:graphicFrame>
        <p:nvGraphicFramePr>
          <p:cNvPr id="41986" name="Content Placeholder 3"/>
          <p:cNvGraphicFramePr>
            <a:graphicFrameLocks noGrp="1" noChangeAspect="1"/>
          </p:cNvGraphicFramePr>
          <p:nvPr>
            <p:ph idx="1"/>
          </p:nvPr>
        </p:nvGraphicFramePr>
        <p:xfrm>
          <a:off x="4071938" y="2827338"/>
          <a:ext cx="4214812" cy="3268662"/>
        </p:xfrm>
        <a:graphic>
          <a:graphicData uri="http://schemas.openxmlformats.org/presentationml/2006/ole">
            <mc:AlternateContent xmlns:mc="http://schemas.openxmlformats.org/markup-compatibility/2006">
              <mc:Choice xmlns:v="urn:schemas-microsoft-com:vml" Requires="v">
                <p:oleObj spid="_x0000_s41993" name="Bitmap Image" r:id="rId4" imgW="3390476" imgH="2629267" progId="PBrush">
                  <p:embed/>
                </p:oleObj>
              </mc:Choice>
              <mc:Fallback>
                <p:oleObj name="Bitmap Image" r:id="rId4" imgW="3390476" imgH="2629267" progId="PBrush">
                  <p:embed/>
                  <p:pic>
                    <p:nvPicPr>
                      <p:cNvPr id="0" name="Content Placeholder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8" y="2827338"/>
                        <a:ext cx="4214812"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7" name="Object 1"/>
          <p:cNvGraphicFramePr>
            <a:graphicFrameLocks noChangeAspect="1"/>
          </p:cNvGraphicFramePr>
          <p:nvPr/>
        </p:nvGraphicFramePr>
        <p:xfrm>
          <a:off x="642938" y="1238250"/>
          <a:ext cx="3357562" cy="2057400"/>
        </p:xfrm>
        <a:graphic>
          <a:graphicData uri="http://schemas.openxmlformats.org/presentationml/2006/ole">
            <mc:AlternateContent xmlns:mc="http://schemas.openxmlformats.org/markup-compatibility/2006">
              <mc:Choice xmlns:v="urn:schemas-microsoft-com:vml" Requires="v">
                <p:oleObj spid="_x0000_s41994" name="Bitmap Image" r:id="rId6" imgW="3371429" imgH="2066667" progId="Paint.Picture">
                  <p:embed/>
                </p:oleObj>
              </mc:Choice>
              <mc:Fallback>
                <p:oleObj name="Bitmap Image" r:id="rId6" imgW="3371429" imgH="2066667"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1238250"/>
                        <a:ext cx="335756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Solution Analysis</a:t>
            </a:r>
          </a:p>
        </p:txBody>
      </p:sp>
      <p:sp>
        <p:nvSpPr>
          <p:cNvPr id="43012" name="Rectangle 3"/>
          <p:cNvSpPr>
            <a:spLocks noGrp="1" noChangeArrowheads="1"/>
          </p:cNvSpPr>
          <p:nvPr>
            <p:ph idx="1"/>
          </p:nvPr>
        </p:nvSpPr>
        <p:spPr>
          <a:xfrm>
            <a:off x="357188" y="3500438"/>
            <a:ext cx="8229600" cy="2357437"/>
          </a:xfrm>
        </p:spPr>
        <p:txBody>
          <a:bodyPr/>
          <a:lstStyle/>
          <a:p>
            <a:pPr eaLnBrk="1" hangingPunct="1"/>
            <a:r>
              <a:rPr lang="en-US" altLang="en-US" smtClean="0"/>
              <a:t>The radio buttons and check boxes are </a:t>
            </a:r>
            <a:r>
              <a:rPr lang="en-US" altLang="en-US" u="sng" smtClean="0">
                <a:solidFill>
                  <a:srgbClr val="FF6600"/>
                </a:solidFill>
              </a:rPr>
              <a:t>aligned for vertical scannin</a:t>
            </a:r>
            <a:r>
              <a:rPr lang="en-US" altLang="en-US" smtClean="0"/>
              <a:t>g and </a:t>
            </a:r>
            <a:r>
              <a:rPr lang="en-US" altLang="en-US" u="sng" smtClean="0">
                <a:solidFill>
                  <a:srgbClr val="FF6600"/>
                </a:solidFill>
              </a:rPr>
              <a:t>placed within borders</a:t>
            </a:r>
            <a:r>
              <a:rPr lang="en-US" altLang="en-US" smtClean="0"/>
              <a:t>.</a:t>
            </a:r>
          </a:p>
          <a:p>
            <a:pPr eaLnBrk="1" hangingPunct="1"/>
            <a:r>
              <a:rPr lang="en-US" altLang="en-US" smtClean="0"/>
              <a:t>The check boxes are given a </a:t>
            </a:r>
            <a:r>
              <a:rPr lang="en-US" altLang="en-US" u="sng" smtClean="0"/>
              <a:t>caption</a:t>
            </a:r>
            <a:r>
              <a:rPr lang="en-US" altLang="en-US" smtClean="0"/>
              <a:t>, as is the list box.</a:t>
            </a:r>
          </a:p>
          <a:p>
            <a:pPr eaLnBrk="1" hangingPunct="1"/>
            <a:r>
              <a:rPr lang="en-US" altLang="en-US" smtClean="0"/>
              <a:t>For </a:t>
            </a:r>
            <a:r>
              <a:rPr lang="en-US" altLang="en-US" u="sng" smtClean="0">
                <a:solidFill>
                  <a:srgbClr val="FF6600"/>
                </a:solidFill>
              </a:rPr>
              <a:t>balance</a:t>
            </a:r>
            <a:r>
              <a:rPr lang="en-US" altLang="en-US" smtClean="0"/>
              <a:t> purposes, the controls are arrayed in </a:t>
            </a:r>
            <a:r>
              <a:rPr lang="en-US" altLang="en-US" u="sng" smtClean="0">
                <a:solidFill>
                  <a:srgbClr val="FF6600"/>
                </a:solidFill>
              </a:rPr>
              <a:t>two columns</a:t>
            </a:r>
            <a:r>
              <a:rPr lang="en-US" altLang="en-US" smtClean="0"/>
              <a:t>.</a:t>
            </a:r>
          </a:p>
        </p:txBody>
      </p:sp>
      <p:graphicFrame>
        <p:nvGraphicFramePr>
          <p:cNvPr id="43010" name="Object 3"/>
          <p:cNvGraphicFramePr>
            <a:graphicFrameLocks noChangeAspect="1"/>
          </p:cNvGraphicFramePr>
          <p:nvPr/>
        </p:nvGraphicFramePr>
        <p:xfrm>
          <a:off x="857250" y="1276350"/>
          <a:ext cx="2590800" cy="2009775"/>
        </p:xfrm>
        <a:graphic>
          <a:graphicData uri="http://schemas.openxmlformats.org/presentationml/2006/ole">
            <mc:AlternateContent xmlns:mc="http://schemas.openxmlformats.org/markup-compatibility/2006">
              <mc:Choice xmlns:v="urn:schemas-microsoft-com:vml" Requires="v">
                <p:oleObj spid="_x0000_s43015" name="Bitmap Image" r:id="rId3" imgW="3390476" imgH="2629267" progId="PBrush">
                  <p:embed/>
                </p:oleObj>
              </mc:Choice>
              <mc:Fallback>
                <p:oleObj name="Bitmap Image" r:id="rId3" imgW="3390476" imgH="26292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1276350"/>
                        <a:ext cx="2590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7</a:t>
            </a:r>
            <a:br>
              <a:rPr lang="en-US" altLang="en-US" smtClean="0"/>
            </a:br>
            <a:r>
              <a:rPr lang="en-US" altLang="en-US" smtClean="0"/>
              <a:t>Self Analyze &amp; Suggest Solution</a:t>
            </a:r>
          </a:p>
        </p:txBody>
      </p:sp>
      <p:graphicFrame>
        <p:nvGraphicFramePr>
          <p:cNvPr id="44034" name="Content Placeholder 4"/>
          <p:cNvGraphicFramePr>
            <a:graphicFrameLocks noGrp="1" noChangeAspect="1"/>
          </p:cNvGraphicFramePr>
          <p:nvPr>
            <p:ph idx="1"/>
          </p:nvPr>
        </p:nvGraphicFramePr>
        <p:xfrm>
          <a:off x="1187450" y="1916113"/>
          <a:ext cx="6762750" cy="3867150"/>
        </p:xfrm>
        <a:graphic>
          <a:graphicData uri="http://schemas.openxmlformats.org/presentationml/2006/ole">
            <mc:AlternateContent xmlns:mc="http://schemas.openxmlformats.org/markup-compatibility/2006">
              <mc:Choice xmlns:v="urn:schemas-microsoft-com:vml" Requires="v">
                <p:oleObj spid="_x0000_s44038" name="Bitmap Image" r:id="rId3" imgW="0" imgH="0" progId="Paint.Picture">
                  <p:embed/>
                </p:oleObj>
              </mc:Choice>
              <mc:Fallback>
                <p:oleObj name="Bitmap Image" r:id="rId3" imgW="0" imgH="0" progId="Paint.Picture">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67627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8</a:t>
            </a:r>
            <a:br>
              <a:rPr lang="en-US" altLang="en-US" smtClean="0"/>
            </a:br>
            <a:r>
              <a:rPr lang="en-US" altLang="en-US" smtClean="0"/>
              <a:t>Self Analyze &amp; Suggest Solution</a:t>
            </a:r>
          </a:p>
        </p:txBody>
      </p:sp>
      <p:graphicFrame>
        <p:nvGraphicFramePr>
          <p:cNvPr id="45058" name="Content Placeholder 4"/>
          <p:cNvGraphicFramePr>
            <a:graphicFrameLocks noGrp="1" noChangeAspect="1"/>
          </p:cNvGraphicFramePr>
          <p:nvPr>
            <p:ph idx="1"/>
          </p:nvPr>
        </p:nvGraphicFramePr>
        <p:xfrm>
          <a:off x="1258888" y="1412875"/>
          <a:ext cx="6781800" cy="4876800"/>
        </p:xfrm>
        <a:graphic>
          <a:graphicData uri="http://schemas.openxmlformats.org/presentationml/2006/ole">
            <mc:AlternateContent xmlns:mc="http://schemas.openxmlformats.org/markup-compatibility/2006">
              <mc:Choice xmlns:v="urn:schemas-microsoft-com:vml" Requires="v">
                <p:oleObj spid="_x0000_s45062" name="Bitmap Image" r:id="rId3" imgW="3390476" imgH="2438095" progId="PBrush">
                  <p:embed/>
                </p:oleObj>
              </mc:Choice>
              <mc:Fallback>
                <p:oleObj name="Bitmap Image" r:id="rId3" imgW="3390476" imgH="2438095"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12875"/>
                        <a:ext cx="6781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9</a:t>
            </a:r>
            <a:br>
              <a:rPr lang="en-US" altLang="en-US" smtClean="0"/>
            </a:br>
            <a:r>
              <a:rPr lang="en-US" altLang="en-US" smtClean="0"/>
              <a:t>Self Analyze &amp; Suggest Solution</a:t>
            </a:r>
          </a:p>
        </p:txBody>
      </p:sp>
      <p:graphicFrame>
        <p:nvGraphicFramePr>
          <p:cNvPr id="46082" name="Content Placeholder 4"/>
          <p:cNvGraphicFramePr>
            <a:graphicFrameLocks noGrp="1" noChangeAspect="1"/>
          </p:cNvGraphicFramePr>
          <p:nvPr>
            <p:ph idx="1"/>
          </p:nvPr>
        </p:nvGraphicFramePr>
        <p:xfrm>
          <a:off x="1476375" y="1485900"/>
          <a:ext cx="6742113" cy="4684713"/>
        </p:xfrm>
        <a:graphic>
          <a:graphicData uri="http://schemas.openxmlformats.org/presentationml/2006/ole">
            <mc:AlternateContent xmlns:mc="http://schemas.openxmlformats.org/markup-compatibility/2006">
              <mc:Choice xmlns:v="urn:schemas-microsoft-com:vml" Requires="v">
                <p:oleObj spid="_x0000_s46086" name="Bitmap Image" r:id="rId3" imgW="3371429" imgH="2343477" progId="PBrush">
                  <p:embed/>
                </p:oleObj>
              </mc:Choice>
              <mc:Fallback>
                <p:oleObj name="Bitmap Image" r:id="rId3" imgW="3371429" imgH="2343477"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5900"/>
                        <a:ext cx="6742113" cy="46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10</a:t>
            </a:r>
            <a:br>
              <a:rPr lang="en-US" altLang="en-US" smtClean="0"/>
            </a:br>
            <a:r>
              <a:rPr lang="en-US" altLang="en-US" smtClean="0"/>
              <a:t>Self Analyze &amp; Suggest Solution</a:t>
            </a:r>
          </a:p>
        </p:txBody>
      </p:sp>
      <p:graphicFrame>
        <p:nvGraphicFramePr>
          <p:cNvPr id="47106" name="Content Placeholder 4"/>
          <p:cNvGraphicFramePr>
            <a:graphicFrameLocks noGrp="1" noChangeAspect="1"/>
          </p:cNvGraphicFramePr>
          <p:nvPr>
            <p:ph idx="1"/>
          </p:nvPr>
        </p:nvGraphicFramePr>
        <p:xfrm>
          <a:off x="1403350" y="1628775"/>
          <a:ext cx="6743700" cy="4305300"/>
        </p:xfrm>
        <a:graphic>
          <a:graphicData uri="http://schemas.openxmlformats.org/presentationml/2006/ole">
            <mc:AlternateContent xmlns:mc="http://schemas.openxmlformats.org/markup-compatibility/2006">
              <mc:Choice xmlns:v="urn:schemas-microsoft-com:vml" Requires="v">
                <p:oleObj spid="_x0000_s47110" name="Bitmap Image" r:id="rId3" imgW="3371429" imgH="2152951" progId="PBrush">
                  <p:embed/>
                </p:oleObj>
              </mc:Choice>
              <mc:Fallback>
                <p:oleObj name="Bitmap Image" r:id="rId3" imgW="3371429" imgH="2152951"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628775"/>
                        <a:ext cx="67437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5"/>
          <p:cNvSpPr>
            <a:spLocks noGrp="1"/>
          </p:cNvSpPr>
          <p:nvPr>
            <p:ph type="title"/>
          </p:nvPr>
        </p:nvSpPr>
        <p:spPr/>
        <p:txBody>
          <a:bodyPr/>
          <a:lstStyle/>
          <a:p>
            <a:pPr eaLnBrk="1" hangingPunct="1"/>
            <a:r>
              <a:rPr lang="en-US" altLang="en-US" smtClean="0"/>
              <a:t>Prototype - Screen Flow Diagram</a:t>
            </a:r>
            <a:br>
              <a:rPr lang="en-US" altLang="en-US" smtClean="0"/>
            </a:br>
            <a:r>
              <a:rPr lang="en-US" altLang="en-US" smtClean="0"/>
              <a:t>Sketch Screenshot</a:t>
            </a:r>
          </a:p>
        </p:txBody>
      </p:sp>
      <p:pic>
        <p:nvPicPr>
          <p:cNvPr id="135171"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1268413"/>
            <a:ext cx="8229600" cy="4371975"/>
          </a:xfrm>
          <a:ln>
            <a:solidFill>
              <a:schemeClr val="tx1"/>
            </a:solidFill>
            <a:miter lim="800000"/>
            <a:headEnd/>
            <a:tailEnd/>
          </a:ln>
        </p:spPr>
      </p:pic>
      <p:sp>
        <p:nvSpPr>
          <p:cNvPr id="135172" name="TextBox 8"/>
          <p:cNvSpPr txBox="1">
            <a:spLocks noChangeArrowheads="1"/>
          </p:cNvSpPr>
          <p:nvPr/>
        </p:nvSpPr>
        <p:spPr bwMode="auto">
          <a:xfrm>
            <a:off x="5364163" y="5711825"/>
            <a:ext cx="327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http://micheljansen.org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Screen Design Experience</a:t>
            </a:r>
          </a:p>
        </p:txBody>
      </p:sp>
      <p:sp>
        <p:nvSpPr>
          <p:cNvPr id="140291" name="Content Placeholder 2"/>
          <p:cNvSpPr>
            <a:spLocks noGrp="1"/>
          </p:cNvSpPr>
          <p:nvPr>
            <p:ph idx="1"/>
          </p:nvPr>
        </p:nvSpPr>
        <p:spPr/>
        <p:txBody>
          <a:bodyPr/>
          <a:lstStyle/>
          <a:p>
            <a:pPr eaLnBrk="1" hangingPunct="1"/>
            <a:r>
              <a:rPr lang="vi-VN" altLang="en-US" smtClean="0"/>
              <a:t>Alignment: left, right</a:t>
            </a:r>
            <a:r>
              <a:rPr lang="en-US" altLang="en-US" smtClean="0"/>
              <a:t> priority</a:t>
            </a:r>
            <a:endParaRPr lang="vi-VN" altLang="en-US" smtClean="0"/>
          </a:p>
          <a:p>
            <a:pPr eaLnBrk="1" hangingPunct="1"/>
            <a:r>
              <a:rPr lang="vi-VN" altLang="en-US" smtClean="0"/>
              <a:t>Association</a:t>
            </a:r>
          </a:p>
          <a:p>
            <a:pPr eaLnBrk="1" hangingPunct="1"/>
            <a:r>
              <a:rPr lang="vi-VN" altLang="en-US" smtClean="0"/>
              <a:t>Orientation: </a:t>
            </a:r>
            <a:r>
              <a:rPr lang="en-US" altLang="en-US" smtClean="0"/>
              <a:t>vertical, horizontal priority</a:t>
            </a:r>
            <a:endParaRPr lang="vi-VN" altLang="en-US" smtClean="0"/>
          </a:p>
          <a:p>
            <a:pPr eaLnBrk="1" hangingPunct="1"/>
            <a:r>
              <a:rPr lang="vi-VN" altLang="en-US" smtClean="0"/>
              <a:t>Grouping</a:t>
            </a:r>
          </a:p>
          <a:p>
            <a:pPr eaLnBrk="1" hangingPunct="1"/>
            <a:r>
              <a:rPr lang="vi-VN" altLang="en-US" smtClean="0"/>
              <a:t>Title </a:t>
            </a:r>
            <a:r>
              <a:rPr lang="en-US" altLang="en-US" smtClean="0"/>
              <a:t>o</a:t>
            </a:r>
            <a:r>
              <a:rPr lang="vi-VN" altLang="en-US" smtClean="0"/>
              <a:t>rder: </a:t>
            </a:r>
            <a:r>
              <a:rPr lang="en-US" altLang="en-US" smtClean="0"/>
              <a:t>if we have no require in task ordering then use most nature ordering</a:t>
            </a:r>
          </a:p>
          <a:p>
            <a:pPr eaLnBrk="1" hangingPunct="1"/>
            <a:r>
              <a:rPr lang="vi-VN" altLang="en-US" smtClean="0"/>
              <a:t>Component </a:t>
            </a:r>
            <a:r>
              <a:rPr lang="en-US" altLang="en-US" smtClean="0"/>
              <a:t>o</a:t>
            </a:r>
            <a:r>
              <a:rPr lang="vi-VN" altLang="en-US" smtClean="0"/>
              <a:t>rder: left right, top bottom</a:t>
            </a:r>
          </a:p>
          <a:p>
            <a:pPr eaLnBrk="1" hangingPunct="1"/>
            <a:r>
              <a:rPr lang="vi-VN" altLang="en-US" smtClean="0"/>
              <a:t>Capital, Format </a:t>
            </a:r>
          </a:p>
          <a:p>
            <a:pPr eaLnBrk="1" hangingPunct="1"/>
            <a:r>
              <a:rPr lang="vi-VN" altLang="en-US" smtClean="0"/>
              <a:t>Screen Balance</a:t>
            </a:r>
          </a:p>
          <a:p>
            <a:pPr eaLnBrk="1" hangingPunct="1"/>
            <a:r>
              <a:rPr lang="vi-VN" altLang="en-US" smtClean="0"/>
              <a:t>Standalone check boxes: to get lost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https://encrypted-tbn3.gstatic.com/images?q=tbn:ANd9GcSMjRd2K5uJ6whNf349YHYX3MMOR5cgpA91-z3CLGYfjMQYG73L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438400"/>
            <a:ext cx="2212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pPr eaLnBrk="1" hangingPunct="1"/>
            <a:r>
              <a:rPr lang="en-US" altLang="en-US" smtClean="0"/>
              <a:t>Prototype – Screen Flow Diagram</a:t>
            </a:r>
            <a:br>
              <a:rPr lang="en-US" altLang="en-US" smtClean="0"/>
            </a:br>
            <a:r>
              <a:rPr lang="en-US" altLang="en-US" smtClean="0"/>
              <a:t>State Machine Diagram</a:t>
            </a:r>
          </a:p>
        </p:txBody>
      </p:sp>
      <p:pic>
        <p:nvPicPr>
          <p:cNvPr id="13619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28850"/>
            <a:ext cx="8229600" cy="2963863"/>
          </a:xfrm>
          <a:ln>
            <a:solidFill>
              <a:schemeClr val="tx1"/>
            </a:solidFill>
            <a:miter lim="800000"/>
            <a:headEnd/>
            <a:tailEnd/>
          </a:ln>
        </p:spPr>
      </p:pic>
      <p:sp>
        <p:nvSpPr>
          <p:cNvPr id="136196" name="TextBox 5"/>
          <p:cNvSpPr txBox="1">
            <a:spLocks noChangeArrowheads="1"/>
          </p:cNvSpPr>
          <p:nvPr/>
        </p:nvSpPr>
        <p:spPr bwMode="auto">
          <a:xfrm>
            <a:off x="5219700" y="5491163"/>
            <a:ext cx="349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http://emr.deviantart.com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a:xfrm>
            <a:off x="1428750" y="152400"/>
            <a:ext cx="7258050" cy="828675"/>
          </a:xfrm>
        </p:spPr>
        <p:txBody>
          <a:bodyPr/>
          <a:lstStyle/>
          <a:p>
            <a:pPr eaLnBrk="1" hangingPunct="1"/>
            <a:r>
              <a:rPr lang="en-US" altLang="en-US" smtClean="0"/>
              <a:t>Prototype – IFML</a:t>
            </a:r>
            <a:br>
              <a:rPr lang="en-US" altLang="en-US" smtClean="0"/>
            </a:br>
            <a:r>
              <a:rPr lang="en-US" altLang="en-US" smtClean="0"/>
              <a:t>The Interaction Flow Modeling Language</a:t>
            </a:r>
          </a:p>
        </p:txBody>
      </p:sp>
      <p:sp>
        <p:nvSpPr>
          <p:cNvPr id="137219" name="Content Placeholder 2"/>
          <p:cNvSpPr>
            <a:spLocks noGrp="1"/>
          </p:cNvSpPr>
          <p:nvPr>
            <p:ph idx="1"/>
          </p:nvPr>
        </p:nvSpPr>
        <p:spPr/>
        <p:txBody>
          <a:bodyPr/>
          <a:lstStyle/>
          <a:p>
            <a:pPr eaLnBrk="1" hangingPunct="1"/>
            <a:r>
              <a:rPr lang="en-US" altLang="en-US" smtClean="0"/>
              <a:t>The Interaction Flow Modeling Language has been adopted as a standard by OMG in March 2013.</a:t>
            </a:r>
          </a:p>
          <a:p>
            <a:pPr eaLnBrk="1" hangingPunct="1"/>
            <a:r>
              <a:rPr lang="en-US" altLang="en-US" smtClean="0"/>
              <a:t>Notations:</a:t>
            </a:r>
          </a:p>
        </p:txBody>
      </p:sp>
      <p:pic>
        <p:nvPicPr>
          <p:cNvPr id="137220" name="Picture 4"/>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bwMode="auto">
          <a:xfrm>
            <a:off x="1115615" y="2636912"/>
            <a:ext cx="6573767"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Picture 5"/>
          <p:cNvPicPr>
            <a:picLocks noChangeAspect="1"/>
          </p:cNvPicPr>
          <p:nvPr/>
        </p:nvPicPr>
        <p:blipFill>
          <a:blip r:embed="rId4">
            <a:extLst>
              <a:ext uri="{28A0092B-C50C-407E-A947-70E740481C1C}">
                <a14:useLocalDpi xmlns:a14="http://schemas.microsoft.com/office/drawing/2010/main" val="0"/>
              </a:ext>
            </a:extLst>
          </a:blip>
          <a:srcRect l="4448" t="10558" r="79341" b="11713"/>
          <a:stretch>
            <a:fillRect/>
          </a:stretch>
        </p:blipFill>
        <p:spPr bwMode="auto">
          <a:xfrm>
            <a:off x="7929563" y="4640263"/>
            <a:ext cx="10683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2" name="Picture 6"/>
          <p:cNvPicPr>
            <a:picLocks noChangeAspect="1"/>
          </p:cNvPicPr>
          <p:nvPr/>
        </p:nvPicPr>
        <p:blipFill>
          <a:blip r:embed="rId4">
            <a:extLst>
              <a:ext uri="{28A0092B-C50C-407E-A947-70E740481C1C}">
                <a14:useLocalDpi xmlns:a14="http://schemas.microsoft.com/office/drawing/2010/main" val="0"/>
              </a:ext>
            </a:extLst>
          </a:blip>
          <a:srcRect l="81448" b="50000"/>
          <a:stretch>
            <a:fillRect/>
          </a:stretch>
        </p:blipFill>
        <p:spPr bwMode="auto">
          <a:xfrm>
            <a:off x="7858125" y="5661025"/>
            <a:ext cx="115411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1214438" y="152400"/>
            <a:ext cx="7472362" cy="828675"/>
          </a:xfrm>
        </p:spPr>
        <p:txBody>
          <a:bodyPr/>
          <a:lstStyle/>
          <a:p>
            <a:pPr eaLnBrk="1" hangingPunct="1"/>
            <a:r>
              <a:rPr lang="en-US" altLang="en-US" smtClean="0"/>
              <a:t>Prototype – IFML</a:t>
            </a:r>
            <a:br>
              <a:rPr lang="en-US" altLang="en-US" smtClean="0"/>
            </a:br>
            <a:r>
              <a:rPr lang="en-US" altLang="en-US" smtClean="0"/>
              <a:t>The Interaction Flow Modeling Language</a:t>
            </a:r>
          </a:p>
        </p:txBody>
      </p:sp>
      <p:sp>
        <p:nvSpPr>
          <p:cNvPr id="138243" name="Content Placeholder 2"/>
          <p:cNvSpPr>
            <a:spLocks noGrp="1"/>
          </p:cNvSpPr>
          <p:nvPr>
            <p:ph idx="1"/>
          </p:nvPr>
        </p:nvSpPr>
        <p:spPr/>
        <p:txBody>
          <a:bodyPr/>
          <a:lstStyle/>
          <a:p>
            <a:pPr eaLnBrk="1" hangingPunct="1"/>
            <a:r>
              <a:rPr lang="en-US" altLang="en-US" smtClean="0"/>
              <a:t>Notations:</a:t>
            </a:r>
          </a:p>
        </p:txBody>
      </p:sp>
      <p:pic>
        <p:nvPicPr>
          <p:cNvPr id="138244" name="Picture 4"/>
          <p:cNvPicPr>
            <a:picLocks noChangeAspect="1"/>
          </p:cNvPicPr>
          <p:nvPr/>
        </p:nvPicPr>
        <p:blipFill>
          <a:blip r:embed="rId3">
            <a:extLst>
              <a:ext uri="{28A0092B-C50C-407E-A947-70E740481C1C}">
                <a14:useLocalDpi xmlns:a14="http://schemas.microsoft.com/office/drawing/2010/main" val="0"/>
              </a:ext>
            </a:extLst>
          </a:blip>
          <a:srcRect t="48837" b="272"/>
          <a:stretch>
            <a:fillRect/>
          </a:stretch>
        </p:blipFill>
        <p:spPr bwMode="auto">
          <a:xfrm>
            <a:off x="1115616" y="1844824"/>
            <a:ext cx="751324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pPr eaLnBrk="1" hangingPunct="1"/>
            <a:r>
              <a:rPr lang="en-US" altLang="en-US" smtClean="0"/>
              <a:t>Prototype – IFML</a:t>
            </a:r>
            <a:br>
              <a:rPr lang="en-US" altLang="en-US" smtClean="0"/>
            </a:br>
            <a:r>
              <a:rPr lang="en-US" altLang="en-US" smtClean="0"/>
              <a:t>Sample: Online payment system</a:t>
            </a:r>
          </a:p>
        </p:txBody>
      </p:sp>
      <p:pic>
        <p:nvPicPr>
          <p:cNvPr id="13926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412875"/>
            <a:ext cx="6456362" cy="4095750"/>
          </a:xfrm>
          <a:ln>
            <a:solidFill>
              <a:schemeClr val="tx1"/>
            </a:solidFill>
            <a:miter lim="800000"/>
            <a:headEnd/>
            <a:tailEnd/>
          </a:ln>
        </p:spPr>
      </p:pic>
      <p:sp>
        <p:nvSpPr>
          <p:cNvPr id="139268" name="TextBox 5"/>
          <p:cNvSpPr txBox="1">
            <a:spLocks noChangeArrowheads="1"/>
          </p:cNvSpPr>
          <p:nvPr/>
        </p:nvSpPr>
        <p:spPr bwMode="auto">
          <a:xfrm>
            <a:off x="4908550" y="5589588"/>
            <a:ext cx="2903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http://webratio.com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6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s-Theme_2014">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6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8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8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0.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1.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2.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3.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4.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5.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6.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7.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8.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9.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0.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1.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3.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4.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5.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6.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7.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8.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9.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Fs-Theme_2014</Template>
  <TotalTime>5637</TotalTime>
  <Words>1365</Words>
  <Application>Microsoft Office PowerPoint</Application>
  <PresentationFormat>On-screen Show (4:3)</PresentationFormat>
  <Paragraphs>139</Paragraphs>
  <Slides>51</Slides>
  <Notes>7</Notes>
  <HiddenSlides>0</HiddenSlides>
  <MMClips>0</MMClips>
  <ScaleCrop>false</ScaleCrop>
  <HeadingPairs>
    <vt:vector size="8" baseType="variant">
      <vt:variant>
        <vt:lpstr>Fonts Used</vt:lpstr>
      </vt:variant>
      <vt:variant>
        <vt:i4>10</vt:i4>
      </vt:variant>
      <vt:variant>
        <vt:lpstr>Theme</vt:lpstr>
      </vt:variant>
      <vt:variant>
        <vt:i4>44</vt:i4>
      </vt:variant>
      <vt:variant>
        <vt:lpstr>Embedded OLE Servers</vt:lpstr>
      </vt:variant>
      <vt:variant>
        <vt:i4>4</vt:i4>
      </vt:variant>
      <vt:variant>
        <vt:lpstr>Slide Titles</vt:lpstr>
      </vt:variant>
      <vt:variant>
        <vt:i4>51</vt:i4>
      </vt:variant>
    </vt:vector>
  </HeadingPairs>
  <TitlesOfParts>
    <vt:vector size="109" baseType="lpstr">
      <vt:lpstr>MS PGothic</vt:lpstr>
      <vt:lpstr>MS PGothic</vt:lpstr>
      <vt:lpstr>ＭＳ Ｐ明朝</vt:lpstr>
      <vt:lpstr>PMingLiU</vt:lpstr>
      <vt:lpstr>Arial</vt:lpstr>
      <vt:lpstr>Calibri</vt:lpstr>
      <vt:lpstr>Courier New</vt:lpstr>
      <vt:lpstr>SEOptimist</vt:lpstr>
      <vt:lpstr>Times New Roman</vt:lpstr>
      <vt:lpstr>Wingdings</vt:lpstr>
      <vt:lpstr>F Theme-2014_1</vt:lpstr>
      <vt:lpstr>F Theme-2014_2</vt:lpstr>
      <vt:lpstr>Fs-Theme_2014</vt:lpstr>
      <vt:lpstr>ppt-model</vt:lpstr>
      <vt:lpstr>PPT08_EN</vt:lpstr>
      <vt:lpstr>blank</vt:lpstr>
      <vt:lpstr>1_Template_PPT08_EN</vt:lpstr>
      <vt:lpstr>1_F Theme-2014_1</vt:lpstr>
      <vt:lpstr>1_F Theme-2014_2</vt:lpstr>
      <vt:lpstr>1_PPT08_EN</vt:lpstr>
      <vt:lpstr>2_PPT08_EN</vt:lpstr>
      <vt:lpstr>1_1 Schneider Electric IT organization v11</vt:lpstr>
      <vt:lpstr>2_1 Schneider Electric IT organization v11</vt:lpstr>
      <vt:lpstr>5_Axis</vt:lpstr>
      <vt:lpstr>1_Capsules</vt:lpstr>
      <vt:lpstr>3_1 Schneider Electric IT organization v11</vt:lpstr>
      <vt:lpstr>Fs-Theme_20140415</vt:lpstr>
      <vt:lpstr>1_ppt-model</vt:lpstr>
      <vt:lpstr>3_PPT08_EN</vt:lpstr>
      <vt:lpstr>1_blank</vt:lpstr>
      <vt:lpstr>2_Template_PPT08_EN</vt:lpstr>
      <vt:lpstr>2_F Theme-2014_1</vt:lpstr>
      <vt:lpstr>2_F Theme-2014_2</vt:lpstr>
      <vt:lpstr>4_PPT08_EN</vt:lpstr>
      <vt:lpstr>5_PPT08_EN</vt:lpstr>
      <vt:lpstr>4_1 Schneider Electric IT organization v11</vt:lpstr>
      <vt:lpstr>5_1 Schneider Electric IT organization v11</vt:lpstr>
      <vt:lpstr>6_Axis</vt:lpstr>
      <vt:lpstr>2_Capsules</vt:lpstr>
      <vt:lpstr>6_1 Schneider Electric IT organization v11</vt:lpstr>
      <vt:lpstr>1_Fs-Theme_20140415</vt:lpstr>
      <vt:lpstr>2_ppt-model</vt:lpstr>
      <vt:lpstr>6_PPT08_EN</vt:lpstr>
      <vt:lpstr>2_blank</vt:lpstr>
      <vt:lpstr>3_Template_PPT08_EN</vt:lpstr>
      <vt:lpstr>3_F Theme-2014_1</vt:lpstr>
      <vt:lpstr>3_F Theme-2014_2</vt:lpstr>
      <vt:lpstr>7_PPT08_EN</vt:lpstr>
      <vt:lpstr>8_PPT08_EN</vt:lpstr>
      <vt:lpstr>7_1 Schneider Electric IT organization v11</vt:lpstr>
      <vt:lpstr>8_1 Schneider Electric IT organization v11</vt:lpstr>
      <vt:lpstr>7_Axis</vt:lpstr>
      <vt:lpstr>3_Capsules</vt:lpstr>
      <vt:lpstr>9_1 Schneider Electric IT organization v11</vt:lpstr>
      <vt:lpstr>CorelDRAW</vt:lpstr>
      <vt:lpstr>Chart</vt:lpstr>
      <vt:lpstr>Bitmap Image</vt:lpstr>
      <vt:lpstr>Visio</vt:lpstr>
      <vt:lpstr>User Interface Design</vt:lpstr>
      <vt:lpstr>Agenda</vt:lpstr>
      <vt:lpstr>Prototype</vt:lpstr>
      <vt:lpstr>Prototype Screen Flow Diagram (Storyboard)</vt:lpstr>
      <vt:lpstr>Prototype - Screen Flow Diagram Sketch Screenshot</vt:lpstr>
      <vt:lpstr>Prototype – Screen Flow Diagram State Machine Diagram</vt:lpstr>
      <vt:lpstr>Prototype – IFML The Interaction Flow Modeling Language</vt:lpstr>
      <vt:lpstr>Prototype – IFML The Interaction Flow Modeling Language</vt:lpstr>
      <vt:lpstr>Prototype – IFML Sample: Online payment system</vt:lpstr>
      <vt:lpstr>User Interface Design Problem 1</vt:lpstr>
      <vt:lpstr>User Interface Design Problem 1 – Analysis 1/2</vt:lpstr>
      <vt:lpstr>User Interface Design Problem 1 – Analysis 2/2</vt:lpstr>
      <vt:lpstr>User Interface Design Problem 1 - Solution</vt:lpstr>
      <vt:lpstr>User Interface Design Problem 1 - Solution Analysis</vt:lpstr>
      <vt:lpstr>User Interface Design Problem 2</vt:lpstr>
      <vt:lpstr>User Interface Design Problem 2 - Analysis</vt:lpstr>
      <vt:lpstr>User Interface Design Problem 2 – Solution #1</vt:lpstr>
      <vt:lpstr>User Interface Design  - Problem 2 Solution #1 Analysis 1/2</vt:lpstr>
      <vt:lpstr>User Interface Design  - Problem 2 Solution #1 Analysis 2/2</vt:lpstr>
      <vt:lpstr>User Interface Design Problem 2 - Solution #2</vt:lpstr>
      <vt:lpstr>User Interface Design  - Problem 2 Solution #2 Analysis</vt:lpstr>
      <vt:lpstr>User Interface Design Problem 3</vt:lpstr>
      <vt:lpstr>User Interface Design Problem 3 – Analysis 1/2</vt:lpstr>
      <vt:lpstr>User Interface Design Problem 3 – Analysis 2/2</vt:lpstr>
      <vt:lpstr>User Interface Design Problem 3 –  Solution #1</vt:lpstr>
      <vt:lpstr>Problem 3 Solution #1 Analysis 1/2</vt:lpstr>
      <vt:lpstr>User Interface Design - Problem 3 Solution #1 Analysis 2/2</vt:lpstr>
      <vt:lpstr>User Interface Design Problem 3 - Solution #2</vt:lpstr>
      <vt:lpstr>User Interface Design - Problem 3 Solution #2 Analysis</vt:lpstr>
      <vt:lpstr>User Interface Design Problem 4</vt:lpstr>
      <vt:lpstr>User Interface Design Problem 4 – Analysis 1/2</vt:lpstr>
      <vt:lpstr>User Interface Design Problem 4 – Analysis 2/2</vt:lpstr>
      <vt:lpstr>User Interface Design Problem 4  - Solution</vt:lpstr>
      <vt:lpstr>User Interface Design Problem 4 - Solution Analysis</vt:lpstr>
      <vt:lpstr>User Interface Design Problem 5</vt:lpstr>
      <vt:lpstr>User Interface Design Problem 5 – Analysis 1/3</vt:lpstr>
      <vt:lpstr>User Interface Design Problem 5 -  Analysis 2/3</vt:lpstr>
      <vt:lpstr>User Interface Design Problem 5 -  Analysis 3/3</vt:lpstr>
      <vt:lpstr>User Interface Design Problem 5 - Solution</vt:lpstr>
      <vt:lpstr>User Interface Design Problem 5 - Solution Analysis</vt:lpstr>
      <vt:lpstr>User Interface Design Problem 6</vt:lpstr>
      <vt:lpstr>User Interface Design Problem 6 – Analysis 1/2</vt:lpstr>
      <vt:lpstr>User Interface Design Problem 6 -  Analysis</vt:lpstr>
      <vt:lpstr>User Interface Design Problem 6 - Solution</vt:lpstr>
      <vt:lpstr>User Interface Design Problem 6 - Solution Analysis</vt:lpstr>
      <vt:lpstr>User Interface Design - Problem 7 Self Analyze &amp; Suggest Solution</vt:lpstr>
      <vt:lpstr>User Interface Design - Problem 8 Self Analyze &amp; Suggest Solution</vt:lpstr>
      <vt:lpstr>User Interface Design - Problem 9 Self Analyze &amp; Suggest Solution</vt:lpstr>
      <vt:lpstr>User Interface Design - Problem 10 Self Analyze &amp; Suggest Solution</vt:lpstr>
      <vt:lpstr>User Interface Design Screen Design Experience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FPT Software</dc:title>
  <dc:creator>annvt@fsoft.com.vn</dc:creator>
  <cp:lastModifiedBy>To Viet</cp:lastModifiedBy>
  <cp:revision>198</cp:revision>
  <dcterms:created xsi:type="dcterms:W3CDTF">2010-10-18T05:40:05Z</dcterms:created>
  <dcterms:modified xsi:type="dcterms:W3CDTF">2018-06-14T09:31:53Z</dcterms:modified>
</cp:coreProperties>
</file>